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6"/>
  </p:notesMasterIdLst>
  <p:sldIdLst>
    <p:sldId id="263" r:id="rId2"/>
    <p:sldId id="267" r:id="rId3"/>
    <p:sldId id="260" r:id="rId4"/>
    <p:sldId id="784" r:id="rId5"/>
    <p:sldId id="787" r:id="rId6"/>
    <p:sldId id="783" r:id="rId7"/>
    <p:sldId id="2521" r:id="rId8"/>
    <p:sldId id="785" r:id="rId9"/>
    <p:sldId id="935" r:id="rId10"/>
    <p:sldId id="936" r:id="rId11"/>
    <p:sldId id="1009" r:id="rId12"/>
    <p:sldId id="2612" r:id="rId13"/>
    <p:sldId id="2516" r:id="rId14"/>
    <p:sldId id="2522" r:id="rId15"/>
    <p:sldId id="788" r:id="rId16"/>
    <p:sldId id="818" r:id="rId17"/>
    <p:sldId id="789" r:id="rId18"/>
    <p:sldId id="792" r:id="rId19"/>
    <p:sldId id="793" r:id="rId20"/>
    <p:sldId id="974" r:id="rId21"/>
    <p:sldId id="2000" r:id="rId22"/>
    <p:sldId id="968" r:id="rId23"/>
    <p:sldId id="822" r:id="rId24"/>
    <p:sldId id="2001" r:id="rId25"/>
    <p:sldId id="794" r:id="rId26"/>
    <p:sldId id="796" r:id="rId27"/>
    <p:sldId id="795" r:id="rId28"/>
    <p:sldId id="797" r:id="rId29"/>
    <p:sldId id="2518" r:id="rId30"/>
    <p:sldId id="2517" r:id="rId31"/>
    <p:sldId id="975" r:id="rId32"/>
    <p:sldId id="976" r:id="rId33"/>
    <p:sldId id="978" r:id="rId34"/>
    <p:sldId id="979" r:id="rId35"/>
    <p:sldId id="980" r:id="rId36"/>
    <p:sldId id="982" r:id="rId37"/>
    <p:sldId id="989" r:id="rId38"/>
    <p:sldId id="983" r:id="rId39"/>
    <p:sldId id="990" r:id="rId40"/>
    <p:sldId id="2002" r:id="rId41"/>
    <p:sldId id="2003" r:id="rId42"/>
    <p:sldId id="2004" r:id="rId43"/>
    <p:sldId id="2005" r:id="rId44"/>
    <p:sldId id="2006" r:id="rId45"/>
    <p:sldId id="2007" r:id="rId46"/>
    <p:sldId id="2016" r:id="rId47"/>
    <p:sldId id="2009" r:id="rId48"/>
    <p:sldId id="2008" r:id="rId49"/>
    <p:sldId id="2010" r:id="rId50"/>
    <p:sldId id="2011" r:id="rId51"/>
    <p:sldId id="2012" r:id="rId52"/>
    <p:sldId id="2523" r:id="rId53"/>
    <p:sldId id="2013" r:id="rId54"/>
    <p:sldId id="2014" r:id="rId55"/>
    <p:sldId id="2015" r:id="rId56"/>
    <p:sldId id="2525" r:id="rId57"/>
    <p:sldId id="2526" r:id="rId58"/>
    <p:sldId id="2524" r:id="rId59"/>
    <p:sldId id="2537" r:id="rId60"/>
    <p:sldId id="2538" r:id="rId61"/>
    <p:sldId id="2022" r:id="rId62"/>
    <p:sldId id="2017" r:id="rId63"/>
    <p:sldId id="2024" r:id="rId64"/>
    <p:sldId id="2519" r:id="rId65"/>
    <p:sldId id="2027" r:id="rId66"/>
    <p:sldId id="2026" r:id="rId67"/>
    <p:sldId id="2028" r:id="rId68"/>
    <p:sldId id="2030" r:id="rId69"/>
    <p:sldId id="2031" r:id="rId70"/>
    <p:sldId id="2029" r:id="rId71"/>
    <p:sldId id="2033" r:id="rId72"/>
    <p:sldId id="2034" r:id="rId73"/>
    <p:sldId id="2032" r:id="rId74"/>
    <p:sldId id="2035" r:id="rId75"/>
    <p:sldId id="2036" r:id="rId76"/>
    <p:sldId id="2527" r:id="rId77"/>
    <p:sldId id="2528" r:id="rId78"/>
    <p:sldId id="2529" r:id="rId79"/>
    <p:sldId id="2530" r:id="rId80"/>
    <p:sldId id="2531" r:id="rId81"/>
    <p:sldId id="2532" r:id="rId82"/>
    <p:sldId id="2533" r:id="rId83"/>
    <p:sldId id="2534" r:id="rId84"/>
    <p:sldId id="2536" r:id="rId85"/>
    <p:sldId id="2037" r:id="rId86"/>
    <p:sldId id="2542" r:id="rId87"/>
    <p:sldId id="2038" r:id="rId88"/>
    <p:sldId id="2041" r:id="rId89"/>
    <p:sldId id="2040" r:id="rId90"/>
    <p:sldId id="2042" r:id="rId91"/>
    <p:sldId id="2043" r:id="rId92"/>
    <p:sldId id="2044" r:id="rId93"/>
    <p:sldId id="2045" r:id="rId94"/>
    <p:sldId id="2046" r:id="rId95"/>
    <p:sldId id="2539" r:id="rId96"/>
    <p:sldId id="2540" r:id="rId97"/>
    <p:sldId id="2541" r:id="rId98"/>
    <p:sldId id="2561" r:id="rId99"/>
    <p:sldId id="2562" r:id="rId100"/>
    <p:sldId id="2563" r:id="rId101"/>
    <p:sldId id="2564" r:id="rId102"/>
    <p:sldId id="2566" r:id="rId103"/>
    <p:sldId id="2567" r:id="rId104"/>
    <p:sldId id="2568" r:id="rId105"/>
    <p:sldId id="2569" r:id="rId106"/>
    <p:sldId id="2570" r:id="rId107"/>
    <p:sldId id="2571" r:id="rId108"/>
    <p:sldId id="2572" r:id="rId109"/>
    <p:sldId id="2575" r:id="rId110"/>
    <p:sldId id="2573" r:id="rId111"/>
    <p:sldId id="2574" r:id="rId112"/>
    <p:sldId id="2587" r:id="rId113"/>
    <p:sldId id="2576" r:id="rId114"/>
    <p:sldId id="2560" r:id="rId115"/>
    <p:sldId id="2577" r:id="rId116"/>
    <p:sldId id="2544" r:id="rId117"/>
    <p:sldId id="2578" r:id="rId118"/>
    <p:sldId id="2584" r:id="rId119"/>
    <p:sldId id="2585" r:id="rId120"/>
    <p:sldId id="2586" r:id="rId121"/>
    <p:sldId id="2579" r:id="rId122"/>
    <p:sldId id="2580" r:id="rId123"/>
    <p:sldId id="2582" r:id="rId124"/>
    <p:sldId id="2583" r:id="rId125"/>
    <p:sldId id="2581" r:id="rId126"/>
    <p:sldId id="2545" r:id="rId127"/>
    <p:sldId id="2588" r:id="rId128"/>
    <p:sldId id="2609" r:id="rId129"/>
    <p:sldId id="892" r:id="rId130"/>
    <p:sldId id="893" r:id="rId131"/>
    <p:sldId id="948" r:id="rId132"/>
    <p:sldId id="954" r:id="rId133"/>
    <p:sldId id="955" r:id="rId134"/>
    <p:sldId id="956" r:id="rId135"/>
    <p:sldId id="2610" r:id="rId136"/>
    <p:sldId id="961" r:id="rId137"/>
    <p:sldId id="2589" r:id="rId138"/>
    <p:sldId id="835" r:id="rId139"/>
    <p:sldId id="836" r:id="rId140"/>
    <p:sldId id="2060" r:id="rId141"/>
    <p:sldId id="839" r:id="rId142"/>
    <p:sldId id="2601" r:id="rId143"/>
    <p:sldId id="842" r:id="rId144"/>
    <p:sldId id="2603" r:id="rId145"/>
    <p:sldId id="2602" r:id="rId146"/>
    <p:sldId id="2062" r:id="rId147"/>
    <p:sldId id="848" r:id="rId148"/>
    <p:sldId id="849" r:id="rId149"/>
    <p:sldId id="2604" r:id="rId150"/>
    <p:sldId id="2605" r:id="rId151"/>
    <p:sldId id="2606" r:id="rId152"/>
    <p:sldId id="2607" r:id="rId153"/>
    <p:sldId id="2611" r:id="rId154"/>
    <p:sldId id="1373" r:id="rId1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pos="363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9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8E1D"/>
    <a:srgbClr val="FF0000"/>
    <a:srgbClr val="0070C0"/>
    <a:srgbClr val="434343"/>
    <a:srgbClr val="D7CDAF"/>
    <a:srgbClr val="388CC3"/>
    <a:srgbClr val="83B3C7"/>
    <a:srgbClr val="414141"/>
    <a:srgbClr val="FFB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926" y="130"/>
      </p:cViewPr>
      <p:guideLst>
        <p:guide pos="2880"/>
        <p:guide pos="363"/>
        <p:guide orient="horz" pos="709"/>
        <p:guide pos="5375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KoPubDotum Medium" pitchFamily="2" charset="-127"/>
                <a:ea typeface="KoPubDotum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KoPubDotum Medium" pitchFamily="2" charset="-127"/>
                <a:ea typeface="KoPubDotum Medium" pitchFamily="2" charset="-127"/>
              </a:defRPr>
            </a:lvl1pPr>
          </a:lstStyle>
          <a:p>
            <a:fld id="{B14FD232-CDCC-405C-A8D1-DC1F81A7FEE8}" type="datetimeFigureOut">
              <a:rPr lang="ko-KR" altLang="en-US" smtClean="0"/>
              <a:pPr/>
              <a:t>2023-10-17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KoPubDotum Medium" pitchFamily="2" charset="-127"/>
                <a:ea typeface="KoPubDotum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KoPubDotum Medium" pitchFamily="2" charset="-127"/>
                <a:ea typeface="KoPubDotum Medium" pitchFamily="2" charset="-127"/>
              </a:defRPr>
            </a:lvl1pPr>
          </a:lstStyle>
          <a:p>
            <a:fld id="{40B40097-1E7B-488C-A899-F2C76FEE7B4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65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KoPubDotum Medium" pitchFamily="2" charset="-127"/>
        <a:ea typeface="KoPubDotum Medium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KoPubDotum Medium" pitchFamily="2" charset="-127"/>
        <a:ea typeface="KoPubDotum Medium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KoPubDotum Medium" pitchFamily="2" charset="-127"/>
        <a:ea typeface="KoPubDotum Medium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KoPubDotum Medium" pitchFamily="2" charset="-127"/>
        <a:ea typeface="KoPubDotum Medium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KoPubDotum Medium" pitchFamily="2" charset="-127"/>
        <a:ea typeface="KoPubDotum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6463">
              <a:defRPr/>
            </a:pPr>
            <a:r>
              <a:rPr lang="en-US" altLang="ko-KR" dirty="0"/>
              <a:t>MPI_SUCCESS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6366C-3229-432F-8D1C-27757C97624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9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65088">
              <a:buNone/>
              <a:defRPr/>
            </a:pPr>
            <a:endParaRPr lang="ko-KR" altLang="en-US" sz="1600" dirty="0">
              <a:solidFill>
                <a:srgbClr val="CC006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B25EC-DF8D-428D-BEE8-087A4D9C9352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77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65088">
              <a:buNone/>
              <a:defRPr/>
            </a:pPr>
            <a:endParaRPr lang="ko-KR" altLang="en-US" sz="1600" dirty="0">
              <a:solidFill>
                <a:srgbClr val="CC006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B25EC-DF8D-428D-BEE8-087A4D9C9352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99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65088">
              <a:buNone/>
              <a:defRPr/>
            </a:pPr>
            <a:endParaRPr lang="ko-KR" altLang="en-US" sz="1600" dirty="0">
              <a:solidFill>
                <a:srgbClr val="CC006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B25EC-DF8D-428D-BEE8-087A4D9C9352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62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E0E11E-0AAE-AA37-AC4D-BD3AD1D27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3"/>
          <a:stretch/>
        </p:blipFill>
        <p:spPr>
          <a:xfrm>
            <a:off x="-4" y="1029810"/>
            <a:ext cx="9144004" cy="58281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D4B624-749B-461C-7E91-A624008FB4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23" y="257241"/>
            <a:ext cx="1971508" cy="302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EBC7DE-D403-3DB0-0370-1A22CC58F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7"/>
          <a:stretch/>
        </p:blipFill>
        <p:spPr>
          <a:xfrm flipH="1">
            <a:off x="-4" y="773486"/>
            <a:ext cx="4796189" cy="436422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0566D98-7B8C-24C3-1F7F-A7E201EEA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49985" flipH="1">
            <a:off x="4887274" y="861972"/>
            <a:ext cx="2881656" cy="1412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CF85C9-4901-A752-E95D-E2AD7DE9E1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59" y="1167840"/>
            <a:ext cx="2294602" cy="8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9E73328-F63C-3CB5-0CBF-D52E6997F31D}"/>
              </a:ext>
            </a:extLst>
          </p:cNvPr>
          <p:cNvSpPr/>
          <p:nvPr userDrawn="1"/>
        </p:nvSpPr>
        <p:spPr>
          <a:xfrm>
            <a:off x="0" y="1"/>
            <a:ext cx="3227268" cy="6858000"/>
          </a:xfrm>
          <a:prstGeom prst="rect">
            <a:avLst/>
          </a:prstGeom>
          <a:gradFill>
            <a:gsLst>
              <a:gs pos="100000">
                <a:srgbClr val="FFC000"/>
              </a:gs>
              <a:gs pos="25000">
                <a:srgbClr val="FF8E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EEAA78-B05F-A388-C94D-A9958BF9E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/>
          <a:stretch/>
        </p:blipFill>
        <p:spPr>
          <a:xfrm>
            <a:off x="1520936" y="0"/>
            <a:ext cx="7623064" cy="2982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9A70BF-6701-5E39-B869-EA0DF7D05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7"/>
          <a:stretch/>
        </p:blipFill>
        <p:spPr>
          <a:xfrm flipH="1">
            <a:off x="0" y="3779835"/>
            <a:ext cx="3568132" cy="32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E48C1-7831-92B5-8A91-25A15A0F4DC0}"/>
              </a:ext>
            </a:extLst>
          </p:cNvPr>
          <p:cNvSpPr/>
          <p:nvPr userDrawn="1"/>
        </p:nvSpPr>
        <p:spPr>
          <a:xfrm>
            <a:off x="-1" y="633710"/>
            <a:ext cx="9144000" cy="6224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159863-10A0-9C14-0D04-C54C0F4998B8}"/>
              </a:ext>
            </a:extLst>
          </p:cNvPr>
          <p:cNvSpPr/>
          <p:nvPr userDrawn="1"/>
        </p:nvSpPr>
        <p:spPr>
          <a:xfrm>
            <a:off x="261259" y="826798"/>
            <a:ext cx="8630188" cy="5863249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529E83-1975-3E59-A64C-44EA6083F47F}"/>
              </a:ext>
            </a:extLst>
          </p:cNvPr>
          <p:cNvSpPr/>
          <p:nvPr userDrawn="1"/>
        </p:nvSpPr>
        <p:spPr>
          <a:xfrm>
            <a:off x="0" y="0"/>
            <a:ext cx="9144000" cy="854792"/>
          </a:xfrm>
          <a:prstGeom prst="rect">
            <a:avLst/>
          </a:prstGeom>
          <a:solidFill>
            <a:srgbClr val="FF8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Consolas" panose="020B0609020204030204" pitchFamily="49" charset="0"/>
              <a:ea typeface="KoPub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E07848-76E6-3963-AE3D-D1588D385669}"/>
              </a:ext>
            </a:extLst>
          </p:cNvPr>
          <p:cNvSpPr/>
          <p:nvPr userDrawn="1"/>
        </p:nvSpPr>
        <p:spPr>
          <a:xfrm>
            <a:off x="261258" y="294464"/>
            <a:ext cx="8592864" cy="5603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42900" dist="38100" dir="5400000" sx="95000" sy="9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400" b="0" i="0" kern="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  <a:ea typeface="KoPubDotum Medium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A4589C-BC14-96D6-A45F-5F8808045354}"/>
              </a:ext>
            </a:extLst>
          </p:cNvPr>
          <p:cNvGrpSpPr/>
          <p:nvPr userDrawn="1"/>
        </p:nvGrpSpPr>
        <p:grpSpPr>
          <a:xfrm>
            <a:off x="8276004" y="294464"/>
            <a:ext cx="615442" cy="560328"/>
            <a:chOff x="9137650" y="294464"/>
            <a:chExt cx="850900" cy="7747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89FE1C-44AE-9407-A3FC-B1A65EB5468B}"/>
                </a:ext>
              </a:extLst>
            </p:cNvPr>
            <p:cNvSpPr/>
            <p:nvPr/>
          </p:nvSpPr>
          <p:spPr>
            <a:xfrm>
              <a:off x="9137650" y="294464"/>
              <a:ext cx="850900" cy="774700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solidFill>
                  <a:prstClr val="white"/>
                </a:solidFill>
                <a:latin typeface="Consolas" panose="020B0609020204030204" pitchFamily="49" charset="0"/>
                <a:ea typeface="KoPubDotum Medium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45021E-5D6F-6E38-14F9-2838498E10B2}"/>
                </a:ext>
              </a:extLst>
            </p:cNvPr>
            <p:cNvGrpSpPr/>
            <p:nvPr/>
          </p:nvGrpSpPr>
          <p:grpSpPr>
            <a:xfrm>
              <a:off x="9336184" y="455167"/>
              <a:ext cx="411779" cy="495349"/>
              <a:chOff x="9336184" y="1320799"/>
              <a:chExt cx="411779" cy="495349"/>
            </a:xfrm>
          </p:grpSpPr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0D859E84-CBB5-D072-5068-F4C18751E370}"/>
                  </a:ext>
                </a:extLst>
              </p:cNvPr>
              <p:cNvSpPr/>
              <p:nvPr/>
            </p:nvSpPr>
            <p:spPr>
              <a:xfrm>
                <a:off x="9336184" y="1320799"/>
                <a:ext cx="388920" cy="388921"/>
              </a:xfrm>
              <a:prstGeom prst="donut">
                <a:avLst>
                  <a:gd name="adj" fmla="val 121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solidFill>
                    <a:prstClr val="white"/>
                  </a:solidFill>
                  <a:latin typeface="Consolas" panose="020B0609020204030204" pitchFamily="49" charset="0"/>
                  <a:ea typeface="KoPubDotum Medium" pitchFamily="2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007B604-4C29-D9AC-BCCB-FC8C2194C26F}"/>
                  </a:ext>
                </a:extLst>
              </p:cNvPr>
              <p:cNvSpPr/>
              <p:nvPr/>
            </p:nvSpPr>
            <p:spPr>
              <a:xfrm rot="18900000">
                <a:off x="9702244" y="1600148"/>
                <a:ext cx="45719" cy="216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solidFill>
                    <a:prstClr val="white"/>
                  </a:solidFill>
                  <a:latin typeface="Consolas" panose="020B0609020204030204" pitchFamily="49" charset="0"/>
                  <a:ea typeface="KoPubDotum Medium" pitchFamily="2" charset="-127"/>
                </a:endParaRPr>
              </a:p>
            </p:txBody>
          </p:sp>
        </p:grpSp>
      </p:grp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973245D-CF2F-4376-BD2B-3F399884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77" y="980660"/>
            <a:ext cx="8564245" cy="5688700"/>
          </a:xfrm>
        </p:spPr>
        <p:txBody>
          <a:bodyPr/>
          <a:lstStyle>
            <a:lvl1pPr marL="360363" indent="-273050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75000"/>
              <a:buFont typeface="맑은 고딕" pitchFamily="50" charset="-127"/>
              <a:buChar char="▶"/>
              <a:defRPr sz="1800" b="0" i="0" baseline="0"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1pPr>
            <a:lvl2pPr marL="536575" indent="-176213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75000"/>
              <a:buFont typeface="Wingdings" pitchFamily="2" charset="2"/>
              <a:buChar char="§"/>
              <a:defRPr sz="1600" b="0" i="0" baseline="0"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2pPr>
            <a:lvl3pPr marL="719138" indent="-184150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40000"/>
              <a:buFont typeface="Wingdings" pitchFamily="2" charset="2"/>
              <a:buChar char="l"/>
              <a:defRPr sz="1500" b="0" i="0" baseline="0"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3pPr>
            <a:lvl4pPr marL="808038" indent="-266700">
              <a:buSzPct val="60000"/>
              <a:buFont typeface="Wingdings" pitchFamily="2" charset="2"/>
              <a:buChar char="l"/>
              <a:defRPr sz="1500">
                <a:latin typeface="Arial" pitchFamily="34" charset="0"/>
                <a:cs typeface="Arial" pitchFamily="34" charset="0"/>
              </a:defRPr>
            </a:lvl4pPr>
            <a:lvl5pPr marL="1168400" indent="-266700"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넷째 수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397BABA5-4B01-404F-9708-F73054B7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4539" y="6480720"/>
            <a:ext cx="1989584" cy="1886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CF8622-227A-483E-A8E9-38C3FB1802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제목 11">
            <a:extLst>
              <a:ext uri="{FF2B5EF4-FFF2-40B4-BE49-F238E27FC236}">
                <a16:creationId xmlns:a16="http://schemas.microsoft.com/office/drawing/2014/main" id="{EC92EE3B-5761-4213-93EB-1C63F2B7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77" y="322600"/>
            <a:ext cx="8075240" cy="504056"/>
          </a:xfrm>
        </p:spPr>
        <p:txBody>
          <a:bodyPr>
            <a:normAutofit/>
          </a:bodyPr>
          <a:lstStyle>
            <a:lvl1pPr algn="l">
              <a:defRPr sz="2400" b="1" i="0">
                <a:latin typeface="KoPubDotum Bold" pitchFamily="2" charset="-127"/>
                <a:ea typeface="KoPubDotum Bold" pitchFamily="2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339AFF9-EDA8-4561-9127-40C35E76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37702"/>
            <a:ext cx="2308190" cy="2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7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5E1A44-199C-E732-C84C-AA452EDEF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501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21EE30E-A201-8665-2A82-3A999F12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49985" flipH="1">
            <a:off x="264684" y="1856270"/>
            <a:ext cx="2881656" cy="1412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C7DDB-8C2D-61C2-B0AE-A577858FAB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23" y="6431058"/>
            <a:ext cx="1971508" cy="3023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071F0E-3F5D-64C0-D18E-2A0837AC7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7"/>
          <a:stretch/>
        </p:blipFill>
        <p:spPr>
          <a:xfrm>
            <a:off x="3544804" y="552020"/>
            <a:ext cx="5301053" cy="48668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6D9CDD-A59A-DC6A-1200-137CF74DB2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1" y="2162045"/>
            <a:ext cx="2294602" cy="8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3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FD4170-3E6F-36D8-504C-190933CD8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78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1A4A11-6DF4-684B-1C01-4A81D4DF75D4}"/>
              </a:ext>
            </a:extLst>
          </p:cNvPr>
          <p:cNvSpPr/>
          <p:nvPr userDrawn="1"/>
        </p:nvSpPr>
        <p:spPr>
          <a:xfrm>
            <a:off x="0" y="6747029"/>
            <a:ext cx="9144000" cy="110971"/>
          </a:xfrm>
          <a:prstGeom prst="rect">
            <a:avLst/>
          </a:prstGeom>
          <a:solidFill>
            <a:srgbClr val="FF8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8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7A563B-64E7-E072-9F11-D40AB49C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A9502-1845-E7AC-F978-5D5383624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BF0DE-6EA9-8937-DE27-C48D7266E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oPubDotum Medium" pitchFamily="2" charset="-127"/>
                <a:ea typeface="KoPubDotum Medium" pitchFamily="2" charset="-127"/>
              </a:defRPr>
            </a:lvl1pPr>
          </a:lstStyle>
          <a:p>
            <a:fld id="{6B9760DB-EC5C-4045-B706-8DF824618556}" type="datetimeFigureOut">
              <a:rPr lang="ko-KR" altLang="en-US" smtClean="0"/>
              <a:pPr/>
              <a:t>2023-10-17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275EF-A57B-5E07-E442-8C943391E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oPubDotum Medium" pitchFamily="2" charset="-127"/>
                <a:ea typeface="KoPubDotum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D3C64-B00B-755F-8D3F-C72BFC646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oPubDotum Medium" pitchFamily="2" charset="-127"/>
                <a:ea typeface="KoPubDotum Medium" pitchFamily="2" charset="-127"/>
              </a:defRPr>
            </a:lvl1pPr>
          </a:lstStyle>
          <a:p>
            <a:fld id="{85D4D24C-374D-4424-AC08-340CA81A38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65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3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Dotum Medium" pitchFamily="2" charset="-127"/>
          <a:ea typeface="KoPubDotum Medium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hyperlink" Target="https://github.com/vishalk2/Computational-Fluid-Dynamics-CFD/tree/main/FDM/Elliptic/Stream_Function_Examples/Example_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hoonakang/MPI_python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5.wmf"/><Relationship Id="rId9" Type="http://schemas.openxmlformats.org/officeDocument/2006/relationships/image" Target="../media/image27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pi4py.readthedocs.io/en/stable/reference/mpi4py.MPI.Prequest.html#mpi4py.MPI.Prequest" TargetMode="External"/><Relationship Id="rId2" Type="http://schemas.openxmlformats.org/officeDocument/2006/relationships/hyperlink" Target="https://docs.python.org/3/library/functions.html#int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pi4py.readthedocs.io/en/stable/reference/mpi4py.MPI.Comm.html#mpi4py.MPI.Comm.recv" TargetMode="External"/><Relationship Id="rId2" Type="http://schemas.openxmlformats.org/officeDocument/2006/relationships/hyperlink" Target="https://mpi4py.readthedocs.io/en/stable/reference/mpi4py.MPI.Comm.html#mpi4py.MPI.Comm.sen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pi4py.readthedocs.io/en/stable/reference/mpi4py.MPI.Comm.html#mpi4py.MPI.Comm.sendrecv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41.png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39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1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9646C-9B3F-DB1E-1802-2133710310E0}"/>
              </a:ext>
            </a:extLst>
          </p:cNvPr>
          <p:cNvSpPr txBox="1"/>
          <p:nvPr/>
        </p:nvSpPr>
        <p:spPr>
          <a:xfrm>
            <a:off x="3196143" y="2274325"/>
            <a:ext cx="5816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spc="-300" dirty="0">
                <a:solidFill>
                  <a:srgbClr val="FF8E1D"/>
                </a:solidFill>
                <a:latin typeface="KoPubDotum Medium" pitchFamily="2" charset="-127"/>
                <a:ea typeface="KoPubDotum Medium" pitchFamily="2" charset="-127"/>
              </a:rPr>
              <a:t>파이선을 이용한 </a:t>
            </a:r>
            <a:br>
              <a:rPr lang="en-US" altLang="ko-KR" sz="4400" spc="-300" dirty="0">
                <a:solidFill>
                  <a:srgbClr val="FF8E1D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en-US" altLang="ko-KR" sz="4400" spc="-300" dirty="0">
                <a:solidFill>
                  <a:srgbClr val="FF8E1D"/>
                </a:solidFill>
                <a:latin typeface="KoPubDotum Medium" pitchFamily="2" charset="-127"/>
                <a:ea typeface="KoPubDotum Medium" pitchFamily="2" charset="-127"/>
              </a:rPr>
              <a:t>MPI </a:t>
            </a:r>
            <a:r>
              <a:rPr lang="ko-KR" altLang="en-US" sz="4400" spc="-300" dirty="0">
                <a:solidFill>
                  <a:srgbClr val="FF8E1D"/>
                </a:solidFill>
                <a:latin typeface="KoPubDotum Medium" pitchFamily="2" charset="-127"/>
                <a:ea typeface="KoPubDotum Medium" pitchFamily="2" charset="-127"/>
              </a:rPr>
              <a:t>병렬프로그래밍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A1446-7FA4-4B4A-96D2-29A32DAE2E43}"/>
              </a:ext>
            </a:extLst>
          </p:cNvPr>
          <p:cNvSpPr txBox="1"/>
          <p:nvPr/>
        </p:nvSpPr>
        <p:spPr>
          <a:xfrm>
            <a:off x="3108058" y="4817588"/>
            <a:ext cx="581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spc="-3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한국과학기술정보연구원</a:t>
            </a:r>
            <a:endParaRPr lang="en-US" altLang="ko-KR" sz="2000" spc="-3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algn="r"/>
            <a:r>
              <a:rPr lang="ko-KR" altLang="en-US" sz="2400" spc="-3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강지훈</a:t>
            </a:r>
          </a:p>
        </p:txBody>
      </p:sp>
    </p:spTree>
    <p:extLst>
      <p:ext uri="{BB962C8B-B14F-4D97-AF65-F5344CB8AC3E}">
        <p14:creationId xmlns:p14="http://schemas.microsoft.com/office/powerpoint/2010/main" val="2843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의 사용법은 복잡하지 않음</a:t>
            </a:r>
            <a:endParaRPr lang="en-US" altLang="ko-KR" dirty="0"/>
          </a:p>
          <a:p>
            <a:pPr lvl="1"/>
            <a:r>
              <a:rPr lang="ko-KR" altLang="en-US" dirty="0"/>
              <a:t>이론적으로 </a:t>
            </a:r>
            <a:r>
              <a:rPr lang="en-US" altLang="ko-KR" dirty="0"/>
              <a:t>6</a:t>
            </a:r>
            <a:r>
              <a:rPr lang="ko-KR" altLang="en-US" dirty="0"/>
              <a:t>개의 핵심 함수면 충분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en-US" altLang="ko-KR" dirty="0" err="1"/>
              <a:t>MPI_Init</a:t>
            </a:r>
            <a:r>
              <a:rPr lang="en-US" altLang="ko-KR" dirty="0"/>
              <a:t> /</a:t>
            </a:r>
            <a:r>
              <a:rPr lang="en-US" altLang="ko-KR" dirty="0" err="1"/>
              <a:t>MPI_Finalize</a:t>
            </a:r>
            <a:r>
              <a:rPr lang="en-US" altLang="ko-KR" dirty="0"/>
              <a:t> (</a:t>
            </a:r>
            <a:r>
              <a:rPr lang="ko-KR" altLang="en-US" dirty="0"/>
              <a:t>초기화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 </a:t>
            </a:r>
            <a:r>
              <a:rPr lang="en-US" altLang="ko-KR" dirty="0" err="1"/>
              <a:t>MPI_comm_size</a:t>
            </a:r>
            <a:r>
              <a:rPr lang="en-US" altLang="ko-KR" dirty="0"/>
              <a:t> / </a:t>
            </a:r>
            <a:r>
              <a:rPr lang="en-US" altLang="ko-KR" dirty="0" err="1"/>
              <a:t>MPI_comm_rank</a:t>
            </a:r>
            <a:r>
              <a:rPr lang="en-US" altLang="ko-KR" dirty="0"/>
              <a:t> (</a:t>
            </a:r>
            <a:r>
              <a:rPr lang="ko-KR" altLang="en-US" dirty="0"/>
              <a:t>전체 프로세스</a:t>
            </a:r>
            <a:r>
              <a:rPr lang="en-US" altLang="ko-KR" dirty="0"/>
              <a:t> / </a:t>
            </a:r>
            <a:r>
              <a:rPr lang="ko-KR" altLang="en-US" dirty="0"/>
              <a:t>개별 프로세스 </a:t>
            </a:r>
            <a:r>
              <a:rPr lang="en-US" altLang="ko-KR" dirty="0"/>
              <a:t>ID)</a:t>
            </a:r>
          </a:p>
          <a:p>
            <a:pPr lvl="2"/>
            <a:r>
              <a:rPr lang="en-US" altLang="ko-KR" dirty="0"/>
              <a:t> </a:t>
            </a:r>
            <a:r>
              <a:rPr lang="en-US" altLang="ko-KR" dirty="0" err="1">
                <a:sym typeface="Wingdings"/>
              </a:rPr>
              <a:t>MPI_send</a:t>
            </a:r>
            <a:r>
              <a:rPr lang="en-US" altLang="ko-KR" dirty="0">
                <a:sym typeface="Wingdings"/>
              </a:rPr>
              <a:t> / </a:t>
            </a:r>
            <a:r>
              <a:rPr lang="en-US" altLang="ko-KR" dirty="0" err="1">
                <a:sym typeface="Wingdings"/>
              </a:rPr>
              <a:t>MPI_recv</a:t>
            </a:r>
            <a:r>
              <a:rPr lang="en-US" altLang="ko-KR" dirty="0">
                <a:sym typeface="Wingdings"/>
              </a:rPr>
              <a:t> (</a:t>
            </a:r>
            <a:r>
              <a:rPr lang="ko-KR" altLang="en-US" dirty="0">
                <a:sym typeface="Wingdings"/>
              </a:rPr>
              <a:t>데이터 송신</a:t>
            </a:r>
            <a:r>
              <a:rPr lang="en-US" altLang="ko-KR" dirty="0">
                <a:sym typeface="Wingdings"/>
              </a:rPr>
              <a:t>/</a:t>
            </a:r>
            <a:r>
              <a:rPr lang="ko-KR" altLang="en-US" dirty="0">
                <a:sym typeface="Wingdings"/>
              </a:rPr>
              <a:t>수신</a:t>
            </a:r>
            <a:r>
              <a:rPr lang="en-US" altLang="ko-KR" dirty="0">
                <a:sym typeface="Wingdings"/>
              </a:rPr>
              <a:t>)</a:t>
            </a:r>
            <a:endParaRPr lang="en-US" altLang="ko-KR" dirty="0"/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개의 추가 함수들은 추상화</a:t>
            </a:r>
            <a:r>
              <a:rPr lang="en-US" altLang="ko-KR" dirty="0"/>
              <a:t>, 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이식성</a:t>
            </a:r>
            <a:r>
              <a:rPr lang="en-US" altLang="ko-KR" dirty="0"/>
              <a:t>, </a:t>
            </a:r>
            <a:r>
              <a:rPr lang="ko-KR" altLang="en-US" dirty="0"/>
              <a:t>편이성을 위해 구현된 함수들임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복잡하고 어려운 것은 병렬화 방법임</a:t>
            </a:r>
            <a:endParaRPr lang="en-US" altLang="ko-KR" dirty="0"/>
          </a:p>
          <a:p>
            <a:pPr lvl="1"/>
            <a:r>
              <a:rPr kumimoji="1" lang="ko-KR" altLang="en-US" dirty="0"/>
              <a:t>데이터</a:t>
            </a:r>
            <a:r>
              <a:rPr kumimoji="1" lang="en-US" altLang="ko-KR" dirty="0"/>
              <a:t>/</a:t>
            </a:r>
            <a:r>
              <a:rPr kumimoji="1" lang="ko-KR" altLang="en-US" dirty="0"/>
              <a:t>영역 분할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여러 프로세스에 작업할당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동일 코드로 여러 프로세스를 제어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송수신 설계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프로그래밍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63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07E11-F900-DE75-F853-E3F9E8D8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F416FEB-EF69-95BC-5C00-A9640A9B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code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5A717-3F4B-013A-37EA-88A2E0C6B2BF}"/>
              </a:ext>
            </a:extLst>
          </p:cNvPr>
          <p:cNvSpPr/>
          <p:nvPr/>
        </p:nvSpPr>
        <p:spPr>
          <a:xfrm>
            <a:off x="576263" y="1125538"/>
            <a:ext cx="7647460" cy="353943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int32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int32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-US" altLang="ko-KR" sz="1400" dirty="0">
              <a:solidFill>
                <a:srgbClr val="C586C0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n-1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+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9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Parallelization steps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영역분할의 </a:t>
            </a:r>
            <a:r>
              <a:rPr lang="en-US" altLang="ko-KR" dirty="0"/>
              <a:t>6</a:t>
            </a:r>
            <a:r>
              <a:rPr lang="ko-KR" altLang="en-US" dirty="0"/>
              <a:t>단계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552" y="1484784"/>
            <a:ext cx="742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1. Break up the domain into blocks (domain).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2. Assign blocks to MPI processes one-to-one.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3. Provide a "map" of neighbors to each process.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4. Insert communication subroutine calls where needed.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5. Write or modify your code so it only updates a single block.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6. Adjust the boundary conditions code.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60268" y="3334015"/>
            <a:ext cx="6552140" cy="340519"/>
          </a:xfrm>
          <a:prstGeom prst="roundRect">
            <a:avLst/>
          </a:prstGeom>
          <a:noFill/>
          <a:ln>
            <a:solidFill>
              <a:srgbClr val="005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0268" y="2234262"/>
            <a:ext cx="5767916" cy="322659"/>
          </a:xfrm>
          <a:prstGeom prst="roundRect">
            <a:avLst>
              <a:gd name="adj" fmla="val 9399"/>
            </a:avLst>
          </a:prstGeom>
          <a:noFill/>
          <a:ln>
            <a:solidFill>
              <a:srgbClr val="005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1582789"/>
            <a:ext cx="167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 setup</a:t>
            </a:r>
            <a:endParaRPr lang="ko-KR" altLang="en-US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803" y="3198502"/>
            <a:ext cx="179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Communication</a:t>
            </a:r>
            <a:endParaRPr lang="ko-KR" altLang="en-US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4462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89F936-A713-7CBF-4A2F-2A2EAAB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0FCE407-C926-564F-6F0A-8D29DBB4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1. Break up the domain</a:t>
            </a:r>
            <a:endParaRPr lang="ko-KR" altLang="en-US" dirty="0"/>
          </a:p>
        </p:txBody>
      </p:sp>
      <p:sp>
        <p:nvSpPr>
          <p:cNvPr id="5" name="Rectangle 15881">
            <a:extLst>
              <a:ext uri="{FF2B5EF4-FFF2-40B4-BE49-F238E27FC236}">
                <a16:creationId xmlns:a16="http://schemas.microsoft.com/office/drawing/2014/main" id="{678DB249-1424-AEDE-B744-EAC74D099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2537633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" name="Rectangle 15882">
            <a:extLst>
              <a:ext uri="{FF2B5EF4-FFF2-40B4-BE49-F238E27FC236}">
                <a16:creationId xmlns:a16="http://schemas.microsoft.com/office/drawing/2014/main" id="{3548C708-A8BE-4021-30BB-C2A59F457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2537633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" name="Rectangle 15883">
            <a:extLst>
              <a:ext uri="{FF2B5EF4-FFF2-40B4-BE49-F238E27FC236}">
                <a16:creationId xmlns:a16="http://schemas.microsoft.com/office/drawing/2014/main" id="{0C30E015-2C6D-9DFF-3C8F-30B7CF14E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2537633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8" name="Rectangle 15884">
            <a:extLst>
              <a:ext uri="{FF2B5EF4-FFF2-40B4-BE49-F238E27FC236}">
                <a16:creationId xmlns:a16="http://schemas.microsoft.com/office/drawing/2014/main" id="{66F837B0-C56B-9E11-0D01-6F90DF68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2537633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9" name="Rectangle 15885">
            <a:extLst>
              <a:ext uri="{FF2B5EF4-FFF2-40B4-BE49-F238E27FC236}">
                <a16:creationId xmlns:a16="http://schemas.microsoft.com/office/drawing/2014/main" id="{0233F81F-193D-2700-6998-3BDAA3EC5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360" y="2537633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0" name="Rectangle 15886">
            <a:extLst>
              <a:ext uri="{FF2B5EF4-FFF2-40B4-BE49-F238E27FC236}">
                <a16:creationId xmlns:a16="http://schemas.microsoft.com/office/drawing/2014/main" id="{84C33B57-9E19-0F7A-664D-DBB3491D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2537633"/>
            <a:ext cx="53975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1" name="Rectangle 15887">
            <a:extLst>
              <a:ext uri="{FF2B5EF4-FFF2-40B4-BE49-F238E27FC236}">
                <a16:creationId xmlns:a16="http://schemas.microsoft.com/office/drawing/2014/main" id="{3C5A16E6-12B4-392E-CC09-0375A1FB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2537633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2" name="Rectangle 15888">
            <a:extLst>
              <a:ext uri="{FF2B5EF4-FFF2-40B4-BE49-F238E27FC236}">
                <a16:creationId xmlns:a16="http://schemas.microsoft.com/office/drawing/2014/main" id="{08AFF126-8CF6-7D06-132D-42F90E9B9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2537633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" name="Rectangle 15889">
            <a:extLst>
              <a:ext uri="{FF2B5EF4-FFF2-40B4-BE49-F238E27FC236}">
                <a16:creationId xmlns:a16="http://schemas.microsoft.com/office/drawing/2014/main" id="{D561A089-ACE3-3D5C-7264-8412B13B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2537633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4" name="Rectangle 15890">
            <a:extLst>
              <a:ext uri="{FF2B5EF4-FFF2-40B4-BE49-F238E27FC236}">
                <a16:creationId xmlns:a16="http://schemas.microsoft.com/office/drawing/2014/main" id="{B138D1F1-CEC0-86BC-1E6C-165DC963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2537633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5" name="Rectangle 15891">
            <a:extLst>
              <a:ext uri="{FF2B5EF4-FFF2-40B4-BE49-F238E27FC236}">
                <a16:creationId xmlns:a16="http://schemas.microsoft.com/office/drawing/2014/main" id="{08EBF6D9-0A7C-4BAB-5116-B58D10E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2537633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27" name="Line 15903">
            <a:extLst>
              <a:ext uri="{FF2B5EF4-FFF2-40B4-BE49-F238E27FC236}">
                <a16:creationId xmlns:a16="http://schemas.microsoft.com/office/drawing/2014/main" id="{D6F85E3B-692E-6787-0444-BB74809FB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3015470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15904">
            <a:extLst>
              <a:ext uri="{FF2B5EF4-FFF2-40B4-BE49-F238E27FC236}">
                <a16:creationId xmlns:a16="http://schemas.microsoft.com/office/drawing/2014/main" id="{B2E30200-2249-AD85-2FCA-7BEDFF76B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2537633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15905">
            <a:extLst>
              <a:ext uri="{FF2B5EF4-FFF2-40B4-BE49-F238E27FC236}">
                <a16:creationId xmlns:a16="http://schemas.microsoft.com/office/drawing/2014/main" id="{6DFC9F64-4A00-0B52-44A2-4B812E1FD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1725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15906">
            <a:extLst>
              <a:ext uri="{FF2B5EF4-FFF2-40B4-BE49-F238E27FC236}">
                <a16:creationId xmlns:a16="http://schemas.microsoft.com/office/drawing/2014/main" id="{3010E00A-54F4-35B3-3E2B-49C7407FC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13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15908">
            <a:extLst>
              <a:ext uri="{FF2B5EF4-FFF2-40B4-BE49-F238E27FC236}">
                <a16:creationId xmlns:a16="http://schemas.microsoft.com/office/drawing/2014/main" id="{F3236300-5A5D-7025-75B7-CB6032C4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Line 15909">
            <a:extLst>
              <a:ext uri="{FF2B5EF4-FFF2-40B4-BE49-F238E27FC236}">
                <a16:creationId xmlns:a16="http://schemas.microsoft.com/office/drawing/2014/main" id="{6695414F-1BC8-ECCB-1FC6-17FE54B0A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" name="Line 15910">
            <a:extLst>
              <a:ext uri="{FF2B5EF4-FFF2-40B4-BE49-F238E27FC236}">
                <a16:creationId xmlns:a16="http://schemas.microsoft.com/office/drawing/2014/main" id="{54C82F86-DCEF-7CF2-F25E-60B45A98D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890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Line 15911">
            <a:extLst>
              <a:ext uri="{FF2B5EF4-FFF2-40B4-BE49-F238E27FC236}">
                <a16:creationId xmlns:a16="http://schemas.microsoft.com/office/drawing/2014/main" id="{FEB12973-CEE4-6563-50D2-9339CA944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Line 15912">
            <a:extLst>
              <a:ext uri="{FF2B5EF4-FFF2-40B4-BE49-F238E27FC236}">
                <a16:creationId xmlns:a16="http://schemas.microsoft.com/office/drawing/2014/main" id="{A150DE27-EAE4-08E1-7160-A497A7977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Line 15913">
            <a:extLst>
              <a:ext uri="{FF2B5EF4-FFF2-40B4-BE49-F238E27FC236}">
                <a16:creationId xmlns:a16="http://schemas.microsoft.com/office/drawing/2014/main" id="{847661E7-5879-D7CE-C67A-376714B1B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7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Line 15914">
            <a:extLst>
              <a:ext uri="{FF2B5EF4-FFF2-40B4-BE49-F238E27FC236}">
                <a16:creationId xmlns:a16="http://schemas.microsoft.com/office/drawing/2014/main" id="{6B611FB1-1C34-49D0-5DD0-37468B029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0214" y="2537633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Line 15915">
            <a:extLst>
              <a:ext uri="{FF2B5EF4-FFF2-40B4-BE49-F238E27FC236}">
                <a16:creationId xmlns:a16="http://schemas.microsoft.com/office/drawing/2014/main" id="{1EB3229A-57B1-9CFA-4A48-2DA144BC9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439" y="2537633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Line 15916">
            <a:extLst>
              <a:ext uri="{FF2B5EF4-FFF2-40B4-BE49-F238E27FC236}">
                <a16:creationId xmlns:a16="http://schemas.microsoft.com/office/drawing/2014/main" id="{8B5D15FB-BDC9-C171-134B-468DAD3FD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2537633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" name="Rectangle 15917">
            <a:extLst>
              <a:ext uri="{FF2B5EF4-FFF2-40B4-BE49-F238E27FC236}">
                <a16:creationId xmlns:a16="http://schemas.microsoft.com/office/drawing/2014/main" id="{79569493-B62B-2E61-DFC8-0B013FBD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4021945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41" name="Rectangle 15918">
            <a:extLst>
              <a:ext uri="{FF2B5EF4-FFF2-40B4-BE49-F238E27FC236}">
                <a16:creationId xmlns:a16="http://schemas.microsoft.com/office/drawing/2014/main" id="{8737C0BA-A5F5-7BCC-28E4-23CF247E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4021945"/>
            <a:ext cx="534988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42" name="Rectangle 15919">
            <a:extLst>
              <a:ext uri="{FF2B5EF4-FFF2-40B4-BE49-F238E27FC236}">
                <a16:creationId xmlns:a16="http://schemas.microsoft.com/office/drawing/2014/main" id="{CD0F2FE9-2606-0343-3564-6E5B4FB3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4021945"/>
            <a:ext cx="531813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43" name="Rectangle 15920">
            <a:extLst>
              <a:ext uri="{FF2B5EF4-FFF2-40B4-BE49-F238E27FC236}">
                <a16:creationId xmlns:a16="http://schemas.microsoft.com/office/drawing/2014/main" id="{B655FF9E-E73E-E580-5359-2D540085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4021945"/>
            <a:ext cx="53975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44" name="Rectangle 15921">
            <a:extLst>
              <a:ext uri="{FF2B5EF4-FFF2-40B4-BE49-F238E27FC236}">
                <a16:creationId xmlns:a16="http://schemas.microsoft.com/office/drawing/2014/main" id="{BF9738C1-A24A-6AE7-763A-D17A2AD7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4021945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45" name="Rectangle 15922">
            <a:extLst>
              <a:ext uri="{FF2B5EF4-FFF2-40B4-BE49-F238E27FC236}">
                <a16:creationId xmlns:a16="http://schemas.microsoft.com/office/drawing/2014/main" id="{AF39D1C7-A7A5-5A4B-0BEB-94908770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4021945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6" name="Rectangle 15923">
            <a:extLst>
              <a:ext uri="{FF2B5EF4-FFF2-40B4-BE49-F238E27FC236}">
                <a16:creationId xmlns:a16="http://schemas.microsoft.com/office/drawing/2014/main" id="{A2AA6081-01F8-6101-AB31-6F05FC57E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4021945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7" name="Rectangle 15924">
            <a:extLst>
              <a:ext uri="{FF2B5EF4-FFF2-40B4-BE49-F238E27FC236}">
                <a16:creationId xmlns:a16="http://schemas.microsoft.com/office/drawing/2014/main" id="{644B66AE-D72E-3625-966C-BFCFA1CA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4021945"/>
            <a:ext cx="53657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8" name="Rectangle 15925">
            <a:extLst>
              <a:ext uri="{FF2B5EF4-FFF2-40B4-BE49-F238E27FC236}">
                <a16:creationId xmlns:a16="http://schemas.microsoft.com/office/drawing/2014/main" id="{BAF1B294-E569-8263-EE5E-54272D9C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4021945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58" name="Line 15935">
            <a:extLst>
              <a:ext uri="{FF2B5EF4-FFF2-40B4-BE49-F238E27FC236}">
                <a16:creationId xmlns:a16="http://schemas.microsoft.com/office/drawing/2014/main" id="{41D5C3BD-1086-7F70-53EB-A0780C8E6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647420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15936">
            <a:extLst>
              <a:ext uri="{FF2B5EF4-FFF2-40B4-BE49-F238E27FC236}">
                <a16:creationId xmlns:a16="http://schemas.microsoft.com/office/drawing/2014/main" id="{BCBF3A38-1018-E267-9136-95C704B3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021945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15937">
            <a:extLst>
              <a:ext uri="{FF2B5EF4-FFF2-40B4-BE49-F238E27FC236}">
                <a16:creationId xmlns:a16="http://schemas.microsoft.com/office/drawing/2014/main" id="{ACE00500-4148-8613-5F6D-46E8A58C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25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" name="Line 15939">
            <a:extLst>
              <a:ext uri="{FF2B5EF4-FFF2-40B4-BE49-F238E27FC236}">
                <a16:creationId xmlns:a16="http://schemas.microsoft.com/office/drawing/2014/main" id="{0E221F16-8C73-2803-BE8E-4F847CA97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840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" name="Line 15940">
            <a:extLst>
              <a:ext uri="{FF2B5EF4-FFF2-40B4-BE49-F238E27FC236}">
                <a16:creationId xmlns:a16="http://schemas.microsoft.com/office/drawing/2014/main" id="{6B1D2516-3F55-8BA7-D82F-9B5883BEE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Line 15941">
            <a:extLst>
              <a:ext uri="{FF2B5EF4-FFF2-40B4-BE49-F238E27FC236}">
                <a16:creationId xmlns:a16="http://schemas.microsoft.com/office/drawing/2014/main" id="{814F7ED3-1BA6-F3A8-80A9-F7BDF3A51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" name="Line 15942">
            <a:extLst>
              <a:ext uri="{FF2B5EF4-FFF2-40B4-BE49-F238E27FC236}">
                <a16:creationId xmlns:a16="http://schemas.microsoft.com/office/drawing/2014/main" id="{1EEC1390-CA9A-B5E4-F5CB-2F466AD6E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" name="Line 15943">
            <a:extLst>
              <a:ext uri="{FF2B5EF4-FFF2-40B4-BE49-F238E27FC236}">
                <a16:creationId xmlns:a16="http://schemas.microsoft.com/office/drawing/2014/main" id="{DCFD72C0-CC4D-CAEB-4C68-2A998C2C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" name="Line 15944">
            <a:extLst>
              <a:ext uri="{FF2B5EF4-FFF2-40B4-BE49-F238E27FC236}">
                <a16:creationId xmlns:a16="http://schemas.microsoft.com/office/drawing/2014/main" id="{1D839387-2D89-7B4B-379E-6152A9E54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" name="Line 15945">
            <a:extLst>
              <a:ext uri="{FF2B5EF4-FFF2-40B4-BE49-F238E27FC236}">
                <a16:creationId xmlns:a16="http://schemas.microsoft.com/office/drawing/2014/main" id="{9D2BFA21-1026-F79E-CB4B-A44647E88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039" y="4021945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" name="Line 15946">
            <a:extLst>
              <a:ext uri="{FF2B5EF4-FFF2-40B4-BE49-F238E27FC236}">
                <a16:creationId xmlns:a16="http://schemas.microsoft.com/office/drawing/2014/main" id="{D27F4A3A-230A-28E5-7FD3-6E120178C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021945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15906">
            <a:extLst>
              <a:ext uri="{FF2B5EF4-FFF2-40B4-BE49-F238E27FC236}">
                <a16:creationId xmlns:a16="http://schemas.microsoft.com/office/drawing/2014/main" id="{EFCACA49-5EEE-7C43-8BC9-F261AFF00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2545570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15938">
            <a:extLst>
              <a:ext uri="{FF2B5EF4-FFF2-40B4-BE49-F238E27FC236}">
                <a16:creationId xmlns:a16="http://schemas.microsoft.com/office/drawing/2014/main" id="{90AA7008-F6D6-E0F6-ADFC-98C0C97C1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15916">
            <a:extLst>
              <a:ext uri="{FF2B5EF4-FFF2-40B4-BE49-F238E27FC236}">
                <a16:creationId xmlns:a16="http://schemas.microsoft.com/office/drawing/2014/main" id="{D3D43AB1-80CE-E05E-C4E9-EA5120A3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2536887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0" name="Line 15916">
            <a:extLst>
              <a:ext uri="{FF2B5EF4-FFF2-40B4-BE49-F238E27FC236}">
                <a16:creationId xmlns:a16="http://schemas.microsoft.com/office/drawing/2014/main" id="{196001FB-41DE-A7A3-154D-EB79B8BDE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3022138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1" name="Line 15916">
            <a:extLst>
              <a:ext uri="{FF2B5EF4-FFF2-40B4-BE49-F238E27FC236}">
                <a16:creationId xmlns:a16="http://schemas.microsoft.com/office/drawing/2014/main" id="{4DBE3497-FAD9-91FC-D37C-742372452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2542589"/>
            <a:ext cx="15842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Line 15916">
            <a:extLst>
              <a:ext uri="{FF2B5EF4-FFF2-40B4-BE49-F238E27FC236}">
                <a16:creationId xmlns:a16="http://schemas.microsoft.com/office/drawing/2014/main" id="{FA6B6923-4BD5-5DDC-7397-942EC0828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015602"/>
            <a:ext cx="1584219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3" name="Line 15910">
            <a:extLst>
              <a:ext uri="{FF2B5EF4-FFF2-40B4-BE49-F238E27FC236}">
                <a16:creationId xmlns:a16="http://schemas.microsoft.com/office/drawing/2014/main" id="{4F9A6982-E2CB-573B-2DAC-3089D694C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0137" y="2551920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4" name="Line 15910">
            <a:extLst>
              <a:ext uri="{FF2B5EF4-FFF2-40B4-BE49-F238E27FC236}">
                <a16:creationId xmlns:a16="http://schemas.microsoft.com/office/drawing/2014/main" id="{75B77311-8459-AE79-23DE-AF6DEC8DB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253688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5" name="Line 15938">
            <a:extLst>
              <a:ext uri="{FF2B5EF4-FFF2-40B4-BE49-F238E27FC236}">
                <a16:creationId xmlns:a16="http://schemas.microsoft.com/office/drawing/2014/main" id="{17C6A01F-A20F-5F9B-6D4B-96EF00B19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205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6" name="Line 15938">
            <a:extLst>
              <a:ext uri="{FF2B5EF4-FFF2-40B4-BE49-F238E27FC236}">
                <a16:creationId xmlns:a16="http://schemas.microsoft.com/office/drawing/2014/main" id="{E48B844F-65B2-FB3E-BC70-497FF6BD9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8" y="4021945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7" name="Line 15946">
            <a:extLst>
              <a:ext uri="{FF2B5EF4-FFF2-40B4-BE49-F238E27FC236}">
                <a16:creationId xmlns:a16="http://schemas.microsoft.com/office/drawing/2014/main" id="{D16A2D12-D8C3-111F-13E5-431C0E87A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4025110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8" name="Line 15946">
            <a:extLst>
              <a:ext uri="{FF2B5EF4-FFF2-40B4-BE49-F238E27FC236}">
                <a16:creationId xmlns:a16="http://schemas.microsoft.com/office/drawing/2014/main" id="{FD912C20-21F9-3EE5-9EE6-B834F7D9D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4642330"/>
            <a:ext cx="21517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Line 15935">
            <a:extLst>
              <a:ext uri="{FF2B5EF4-FFF2-40B4-BE49-F238E27FC236}">
                <a16:creationId xmlns:a16="http://schemas.microsoft.com/office/drawing/2014/main" id="{4225EE62-BE79-1D74-BD53-F9905937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646130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Line 15946">
            <a:extLst>
              <a:ext uri="{FF2B5EF4-FFF2-40B4-BE49-F238E27FC236}">
                <a16:creationId xmlns:a16="http://schemas.microsoft.com/office/drawing/2014/main" id="{5E75374E-3546-CDB6-5685-B33C19550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020655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6" name="Rectangle 15892">
            <a:extLst>
              <a:ext uri="{FF2B5EF4-FFF2-40B4-BE49-F238E27FC236}">
                <a16:creationId xmlns:a16="http://schemas.microsoft.com/office/drawing/2014/main" id="{F364C6ED-3F16-0E36-DC66-A413842D7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2112790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b(10)</a:t>
            </a:r>
          </a:p>
        </p:txBody>
      </p:sp>
      <p:sp>
        <p:nvSpPr>
          <p:cNvPr id="107" name="Rectangle 15893">
            <a:extLst>
              <a:ext uri="{FF2B5EF4-FFF2-40B4-BE49-F238E27FC236}">
                <a16:creationId xmlns:a16="http://schemas.microsoft.com/office/drawing/2014/main" id="{479EE1F0-A3D0-9985-02E6-D6BD7A373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2112790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b(9)</a:t>
            </a:r>
          </a:p>
        </p:txBody>
      </p:sp>
      <p:sp>
        <p:nvSpPr>
          <p:cNvPr id="108" name="Rectangle 15894">
            <a:extLst>
              <a:ext uri="{FF2B5EF4-FFF2-40B4-BE49-F238E27FC236}">
                <a16:creationId xmlns:a16="http://schemas.microsoft.com/office/drawing/2014/main" id="{D62772D8-9F23-0A31-0DF5-499BAF19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2112790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b(8) </a:t>
            </a:r>
          </a:p>
        </p:txBody>
      </p:sp>
      <p:sp>
        <p:nvSpPr>
          <p:cNvPr id="109" name="Rectangle 15895">
            <a:extLst>
              <a:ext uri="{FF2B5EF4-FFF2-40B4-BE49-F238E27FC236}">
                <a16:creationId xmlns:a16="http://schemas.microsoft.com/office/drawing/2014/main" id="{23025054-27EA-4FD6-B3EA-5C1283D3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410" y="2112790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b(7)</a:t>
            </a:r>
          </a:p>
        </p:txBody>
      </p:sp>
      <p:sp>
        <p:nvSpPr>
          <p:cNvPr id="110" name="Rectangle 15896">
            <a:extLst>
              <a:ext uri="{FF2B5EF4-FFF2-40B4-BE49-F238E27FC236}">
                <a16:creationId xmlns:a16="http://schemas.microsoft.com/office/drawing/2014/main" id="{3EDEC604-ED68-5DA8-318B-8A488951B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2112790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b(6)</a:t>
            </a:r>
          </a:p>
        </p:txBody>
      </p:sp>
      <p:sp>
        <p:nvSpPr>
          <p:cNvPr id="111" name="Rectangle 15897">
            <a:extLst>
              <a:ext uri="{FF2B5EF4-FFF2-40B4-BE49-F238E27FC236}">
                <a16:creationId xmlns:a16="http://schemas.microsoft.com/office/drawing/2014/main" id="{DF4E992E-4CBB-DED7-9511-36F81716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2112790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b(5)</a:t>
            </a:r>
          </a:p>
        </p:txBody>
      </p:sp>
      <p:sp>
        <p:nvSpPr>
          <p:cNvPr id="112" name="Rectangle 15898">
            <a:extLst>
              <a:ext uri="{FF2B5EF4-FFF2-40B4-BE49-F238E27FC236}">
                <a16:creationId xmlns:a16="http://schemas.microsoft.com/office/drawing/2014/main" id="{416E2296-677E-1EF2-4AE3-56D3F8B05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2112790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b(4)</a:t>
            </a:r>
          </a:p>
        </p:txBody>
      </p:sp>
      <p:sp>
        <p:nvSpPr>
          <p:cNvPr id="113" name="Rectangle 15899">
            <a:extLst>
              <a:ext uri="{FF2B5EF4-FFF2-40B4-BE49-F238E27FC236}">
                <a16:creationId xmlns:a16="http://schemas.microsoft.com/office/drawing/2014/main" id="{E4D397D7-E01B-84D3-DFAA-D2938AB77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2112790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b(3)</a:t>
            </a:r>
          </a:p>
        </p:txBody>
      </p:sp>
      <p:sp>
        <p:nvSpPr>
          <p:cNvPr id="114" name="Rectangle 15900">
            <a:extLst>
              <a:ext uri="{FF2B5EF4-FFF2-40B4-BE49-F238E27FC236}">
                <a16:creationId xmlns:a16="http://schemas.microsoft.com/office/drawing/2014/main" id="{CCF1E6B7-1403-B1B9-46A8-D04BAAE6D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2112790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b(2)</a:t>
            </a:r>
          </a:p>
        </p:txBody>
      </p:sp>
      <p:sp>
        <p:nvSpPr>
          <p:cNvPr id="115" name="Rectangle 15901">
            <a:extLst>
              <a:ext uri="{FF2B5EF4-FFF2-40B4-BE49-F238E27FC236}">
                <a16:creationId xmlns:a16="http://schemas.microsoft.com/office/drawing/2014/main" id="{C32CE0BF-F28F-B8E5-3B2F-5A79EFA02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2112790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b(1)</a:t>
            </a:r>
          </a:p>
        </p:txBody>
      </p:sp>
      <p:sp>
        <p:nvSpPr>
          <p:cNvPr id="116" name="Rectangle 15902">
            <a:extLst>
              <a:ext uri="{FF2B5EF4-FFF2-40B4-BE49-F238E27FC236}">
                <a16:creationId xmlns:a16="http://schemas.microsoft.com/office/drawing/2014/main" id="{F3F250FF-AD29-CFAC-FA09-618D28439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2112790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b(0)</a:t>
            </a:r>
          </a:p>
        </p:txBody>
      </p:sp>
      <p:sp>
        <p:nvSpPr>
          <p:cNvPr id="118" name="Rectangle 15926">
            <a:extLst>
              <a:ext uri="{FF2B5EF4-FFF2-40B4-BE49-F238E27FC236}">
                <a16:creationId xmlns:a16="http://schemas.microsoft.com/office/drawing/2014/main" id="{0A361886-6517-0DC1-4358-2BCF6F306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3597103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a(9) </a:t>
            </a:r>
          </a:p>
        </p:txBody>
      </p:sp>
      <p:sp>
        <p:nvSpPr>
          <p:cNvPr id="119" name="Rectangle 15927">
            <a:extLst>
              <a:ext uri="{FF2B5EF4-FFF2-40B4-BE49-F238E27FC236}">
                <a16:creationId xmlns:a16="http://schemas.microsoft.com/office/drawing/2014/main" id="{4BEFC353-6E51-D57D-6719-EF95A4A0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3597103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a(8)</a:t>
            </a:r>
          </a:p>
        </p:txBody>
      </p:sp>
      <p:sp>
        <p:nvSpPr>
          <p:cNvPr id="120" name="Rectangle 15928">
            <a:extLst>
              <a:ext uri="{FF2B5EF4-FFF2-40B4-BE49-F238E27FC236}">
                <a16:creationId xmlns:a16="http://schemas.microsoft.com/office/drawing/2014/main" id="{AD2FD2FD-9FBE-7BAC-D5D8-75E7936E8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3597103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a(7)</a:t>
            </a:r>
          </a:p>
        </p:txBody>
      </p:sp>
      <p:sp>
        <p:nvSpPr>
          <p:cNvPr id="121" name="Rectangle 15929">
            <a:extLst>
              <a:ext uri="{FF2B5EF4-FFF2-40B4-BE49-F238E27FC236}">
                <a16:creationId xmlns:a16="http://schemas.microsoft.com/office/drawing/2014/main" id="{568BB9DD-9462-C8E2-9232-6BD29D6CE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3597103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a(6)</a:t>
            </a:r>
          </a:p>
        </p:txBody>
      </p:sp>
      <p:sp>
        <p:nvSpPr>
          <p:cNvPr id="122" name="Rectangle 15930">
            <a:extLst>
              <a:ext uri="{FF2B5EF4-FFF2-40B4-BE49-F238E27FC236}">
                <a16:creationId xmlns:a16="http://schemas.microsoft.com/office/drawing/2014/main" id="{88173124-F48B-C16C-250A-53BE8F2B0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3597103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a(5)</a:t>
            </a:r>
          </a:p>
        </p:txBody>
      </p:sp>
      <p:sp>
        <p:nvSpPr>
          <p:cNvPr id="123" name="Rectangle 15931">
            <a:extLst>
              <a:ext uri="{FF2B5EF4-FFF2-40B4-BE49-F238E27FC236}">
                <a16:creationId xmlns:a16="http://schemas.microsoft.com/office/drawing/2014/main" id="{E0231B6E-C401-04DA-26E0-7BECBDABB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3597103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a(4)</a:t>
            </a:r>
          </a:p>
        </p:txBody>
      </p:sp>
      <p:sp>
        <p:nvSpPr>
          <p:cNvPr id="124" name="Rectangle 15932">
            <a:extLst>
              <a:ext uri="{FF2B5EF4-FFF2-40B4-BE49-F238E27FC236}">
                <a16:creationId xmlns:a16="http://schemas.microsoft.com/office/drawing/2014/main" id="{D2AEFBFB-2C71-887D-28BC-0B122D23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3597103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a(3)</a:t>
            </a:r>
          </a:p>
        </p:txBody>
      </p:sp>
      <p:sp>
        <p:nvSpPr>
          <p:cNvPr id="125" name="Rectangle 15933">
            <a:extLst>
              <a:ext uri="{FF2B5EF4-FFF2-40B4-BE49-F238E27FC236}">
                <a16:creationId xmlns:a16="http://schemas.microsoft.com/office/drawing/2014/main" id="{9705A6A9-4118-958F-A814-5D7EBADCF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3597103"/>
            <a:ext cx="53657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a(2)</a:t>
            </a:r>
          </a:p>
        </p:txBody>
      </p:sp>
      <p:sp>
        <p:nvSpPr>
          <p:cNvPr id="126" name="Rectangle 15934">
            <a:extLst>
              <a:ext uri="{FF2B5EF4-FFF2-40B4-BE49-F238E27FC236}">
                <a16:creationId xmlns:a16="http://schemas.microsoft.com/office/drawing/2014/main" id="{692B906F-6550-597B-630F-6B1C04534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3597103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a(1)</a:t>
            </a:r>
          </a:p>
        </p:txBody>
      </p:sp>
    </p:spTree>
    <p:extLst>
      <p:ext uri="{BB962C8B-B14F-4D97-AF65-F5344CB8AC3E}">
        <p14:creationId xmlns:p14="http://schemas.microsoft.com/office/powerpoint/2010/main" val="20568371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89F936-A713-7CBF-4A2F-2A2EAAB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0FCE407-C926-564F-6F0A-8D29DBB4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en-US" altLang="ko-KR" b="1" dirty="0"/>
              <a:t>Assign blocks to MPI processes one-to-one</a:t>
            </a:r>
            <a:endParaRPr lang="ko-KR" altLang="en-US" dirty="0"/>
          </a:p>
        </p:txBody>
      </p:sp>
      <p:sp>
        <p:nvSpPr>
          <p:cNvPr id="5" name="Rectangle 15881">
            <a:extLst>
              <a:ext uri="{FF2B5EF4-FFF2-40B4-BE49-F238E27FC236}">
                <a16:creationId xmlns:a16="http://schemas.microsoft.com/office/drawing/2014/main" id="{678DB249-1424-AEDE-B744-EAC74D099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91389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" name="Rectangle 15882">
            <a:extLst>
              <a:ext uri="{FF2B5EF4-FFF2-40B4-BE49-F238E27FC236}">
                <a16:creationId xmlns:a16="http://schemas.microsoft.com/office/drawing/2014/main" id="{3548C708-A8BE-4021-30BB-C2A59F457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91389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" name="Rectangle 15883">
            <a:extLst>
              <a:ext uri="{FF2B5EF4-FFF2-40B4-BE49-F238E27FC236}">
                <a16:creationId xmlns:a16="http://schemas.microsoft.com/office/drawing/2014/main" id="{0C30E015-2C6D-9DFF-3C8F-30B7CF14E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8" name="Rectangle 15884">
            <a:extLst>
              <a:ext uri="{FF2B5EF4-FFF2-40B4-BE49-F238E27FC236}">
                <a16:creationId xmlns:a16="http://schemas.microsoft.com/office/drawing/2014/main" id="{66F837B0-C56B-9E11-0D01-6F90DF68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191389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9" name="Rectangle 15885">
            <a:extLst>
              <a:ext uri="{FF2B5EF4-FFF2-40B4-BE49-F238E27FC236}">
                <a16:creationId xmlns:a16="http://schemas.microsoft.com/office/drawing/2014/main" id="{0233F81F-193D-2700-6998-3BDAA3EC5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360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0" name="Rectangle 15886">
            <a:extLst>
              <a:ext uri="{FF2B5EF4-FFF2-40B4-BE49-F238E27FC236}">
                <a16:creationId xmlns:a16="http://schemas.microsoft.com/office/drawing/2014/main" id="{84C33B57-9E19-0F7A-664D-DBB3491D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913897"/>
            <a:ext cx="53975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1" name="Rectangle 15887">
            <a:extLst>
              <a:ext uri="{FF2B5EF4-FFF2-40B4-BE49-F238E27FC236}">
                <a16:creationId xmlns:a16="http://schemas.microsoft.com/office/drawing/2014/main" id="{3C5A16E6-12B4-392E-CC09-0375A1FB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2" name="Rectangle 15888">
            <a:extLst>
              <a:ext uri="{FF2B5EF4-FFF2-40B4-BE49-F238E27FC236}">
                <a16:creationId xmlns:a16="http://schemas.microsoft.com/office/drawing/2014/main" id="{08AFF126-8CF6-7D06-132D-42F90E9B9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91389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" name="Rectangle 15889">
            <a:extLst>
              <a:ext uri="{FF2B5EF4-FFF2-40B4-BE49-F238E27FC236}">
                <a16:creationId xmlns:a16="http://schemas.microsoft.com/office/drawing/2014/main" id="{D561A089-ACE3-3D5C-7264-8412B13B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4" name="Rectangle 15890">
            <a:extLst>
              <a:ext uri="{FF2B5EF4-FFF2-40B4-BE49-F238E27FC236}">
                <a16:creationId xmlns:a16="http://schemas.microsoft.com/office/drawing/2014/main" id="{B138D1F1-CEC0-86BC-1E6C-165DC963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91389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5" name="Rectangle 15891">
            <a:extLst>
              <a:ext uri="{FF2B5EF4-FFF2-40B4-BE49-F238E27FC236}">
                <a16:creationId xmlns:a16="http://schemas.microsoft.com/office/drawing/2014/main" id="{08EBF6D9-0A7C-4BAB-5116-B58D10E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91389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27" name="Line 15903">
            <a:extLst>
              <a:ext uri="{FF2B5EF4-FFF2-40B4-BE49-F238E27FC236}">
                <a16:creationId xmlns:a16="http://schemas.microsoft.com/office/drawing/2014/main" id="{D6F85E3B-692E-6787-0444-BB74809FB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2391734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15904">
            <a:extLst>
              <a:ext uri="{FF2B5EF4-FFF2-40B4-BE49-F238E27FC236}">
                <a16:creationId xmlns:a16="http://schemas.microsoft.com/office/drawing/2014/main" id="{B2E30200-2249-AD85-2FCA-7BEDFF76B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1389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15905">
            <a:extLst>
              <a:ext uri="{FF2B5EF4-FFF2-40B4-BE49-F238E27FC236}">
                <a16:creationId xmlns:a16="http://schemas.microsoft.com/office/drawing/2014/main" id="{6DFC9F64-4A00-0B52-44A2-4B812E1FD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1725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15906">
            <a:extLst>
              <a:ext uri="{FF2B5EF4-FFF2-40B4-BE49-F238E27FC236}">
                <a16:creationId xmlns:a16="http://schemas.microsoft.com/office/drawing/2014/main" id="{3010E00A-54F4-35B3-3E2B-49C7407FC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13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15908">
            <a:extLst>
              <a:ext uri="{FF2B5EF4-FFF2-40B4-BE49-F238E27FC236}">
                <a16:creationId xmlns:a16="http://schemas.microsoft.com/office/drawing/2014/main" id="{F3236300-5A5D-7025-75B7-CB6032C4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Line 15909">
            <a:extLst>
              <a:ext uri="{FF2B5EF4-FFF2-40B4-BE49-F238E27FC236}">
                <a16:creationId xmlns:a16="http://schemas.microsoft.com/office/drawing/2014/main" id="{6695414F-1BC8-ECCB-1FC6-17FE54B0A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" name="Line 15910">
            <a:extLst>
              <a:ext uri="{FF2B5EF4-FFF2-40B4-BE49-F238E27FC236}">
                <a16:creationId xmlns:a16="http://schemas.microsoft.com/office/drawing/2014/main" id="{54C82F86-DCEF-7CF2-F25E-60B45A98D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89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Line 15911">
            <a:extLst>
              <a:ext uri="{FF2B5EF4-FFF2-40B4-BE49-F238E27FC236}">
                <a16:creationId xmlns:a16="http://schemas.microsoft.com/office/drawing/2014/main" id="{FEB12973-CEE4-6563-50D2-9339CA944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Line 15912">
            <a:extLst>
              <a:ext uri="{FF2B5EF4-FFF2-40B4-BE49-F238E27FC236}">
                <a16:creationId xmlns:a16="http://schemas.microsoft.com/office/drawing/2014/main" id="{A150DE27-EAE4-08E1-7160-A497A7977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Line 15913">
            <a:extLst>
              <a:ext uri="{FF2B5EF4-FFF2-40B4-BE49-F238E27FC236}">
                <a16:creationId xmlns:a16="http://schemas.microsoft.com/office/drawing/2014/main" id="{847661E7-5879-D7CE-C67A-376714B1B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7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Line 15914">
            <a:extLst>
              <a:ext uri="{FF2B5EF4-FFF2-40B4-BE49-F238E27FC236}">
                <a16:creationId xmlns:a16="http://schemas.microsoft.com/office/drawing/2014/main" id="{6B611FB1-1C34-49D0-5DD0-37468B029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0214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Line 15915">
            <a:extLst>
              <a:ext uri="{FF2B5EF4-FFF2-40B4-BE49-F238E27FC236}">
                <a16:creationId xmlns:a16="http://schemas.microsoft.com/office/drawing/2014/main" id="{1EB3229A-57B1-9CFA-4A48-2DA144BC9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439" y="191389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Line 15916">
            <a:extLst>
              <a:ext uri="{FF2B5EF4-FFF2-40B4-BE49-F238E27FC236}">
                <a16:creationId xmlns:a16="http://schemas.microsoft.com/office/drawing/2014/main" id="{8B5D15FB-BDC9-C171-134B-468DAD3FD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13897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" name="Rectangle 15917">
            <a:extLst>
              <a:ext uri="{FF2B5EF4-FFF2-40B4-BE49-F238E27FC236}">
                <a16:creationId xmlns:a16="http://schemas.microsoft.com/office/drawing/2014/main" id="{79569493-B62B-2E61-DFC8-0B013FBD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41" name="Rectangle 15918">
            <a:extLst>
              <a:ext uri="{FF2B5EF4-FFF2-40B4-BE49-F238E27FC236}">
                <a16:creationId xmlns:a16="http://schemas.microsoft.com/office/drawing/2014/main" id="{8737C0BA-A5F5-7BCC-28E4-23CF247E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3398209"/>
            <a:ext cx="534988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42" name="Rectangle 15919">
            <a:extLst>
              <a:ext uri="{FF2B5EF4-FFF2-40B4-BE49-F238E27FC236}">
                <a16:creationId xmlns:a16="http://schemas.microsoft.com/office/drawing/2014/main" id="{CD0F2FE9-2606-0343-3564-6E5B4FB3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3398209"/>
            <a:ext cx="531813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43" name="Rectangle 15920">
            <a:extLst>
              <a:ext uri="{FF2B5EF4-FFF2-40B4-BE49-F238E27FC236}">
                <a16:creationId xmlns:a16="http://schemas.microsoft.com/office/drawing/2014/main" id="{B655FF9E-E73E-E580-5359-2D540085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3398209"/>
            <a:ext cx="53975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44" name="Rectangle 15921">
            <a:extLst>
              <a:ext uri="{FF2B5EF4-FFF2-40B4-BE49-F238E27FC236}">
                <a16:creationId xmlns:a16="http://schemas.microsoft.com/office/drawing/2014/main" id="{BF9738C1-A24A-6AE7-763A-D17A2AD7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339820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45" name="Rectangle 15922">
            <a:extLst>
              <a:ext uri="{FF2B5EF4-FFF2-40B4-BE49-F238E27FC236}">
                <a16:creationId xmlns:a16="http://schemas.microsoft.com/office/drawing/2014/main" id="{AF39D1C7-A7A5-5A4B-0BEB-94908770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339820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6" name="Rectangle 15923">
            <a:extLst>
              <a:ext uri="{FF2B5EF4-FFF2-40B4-BE49-F238E27FC236}">
                <a16:creationId xmlns:a16="http://schemas.microsoft.com/office/drawing/2014/main" id="{A2AA6081-01F8-6101-AB31-6F05FC57E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7" name="Rectangle 15924">
            <a:extLst>
              <a:ext uri="{FF2B5EF4-FFF2-40B4-BE49-F238E27FC236}">
                <a16:creationId xmlns:a16="http://schemas.microsoft.com/office/drawing/2014/main" id="{644B66AE-D72E-3625-966C-BFCFA1CA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3398209"/>
            <a:ext cx="53657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8" name="Rectangle 15925">
            <a:extLst>
              <a:ext uri="{FF2B5EF4-FFF2-40B4-BE49-F238E27FC236}">
                <a16:creationId xmlns:a16="http://schemas.microsoft.com/office/drawing/2014/main" id="{BAF1B294-E569-8263-EE5E-54272D9C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58" name="Line 15935">
            <a:extLst>
              <a:ext uri="{FF2B5EF4-FFF2-40B4-BE49-F238E27FC236}">
                <a16:creationId xmlns:a16="http://schemas.microsoft.com/office/drawing/2014/main" id="{41D5C3BD-1086-7F70-53EB-A0780C8E6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023684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15936">
            <a:extLst>
              <a:ext uri="{FF2B5EF4-FFF2-40B4-BE49-F238E27FC236}">
                <a16:creationId xmlns:a16="http://schemas.microsoft.com/office/drawing/2014/main" id="{BCBF3A38-1018-E267-9136-95C704B3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39820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15937">
            <a:extLst>
              <a:ext uri="{FF2B5EF4-FFF2-40B4-BE49-F238E27FC236}">
                <a16:creationId xmlns:a16="http://schemas.microsoft.com/office/drawing/2014/main" id="{ACE00500-4148-8613-5F6D-46E8A58C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2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" name="Line 15939">
            <a:extLst>
              <a:ext uri="{FF2B5EF4-FFF2-40B4-BE49-F238E27FC236}">
                <a16:creationId xmlns:a16="http://schemas.microsoft.com/office/drawing/2014/main" id="{0E221F16-8C73-2803-BE8E-4F847CA97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84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" name="Line 15940">
            <a:extLst>
              <a:ext uri="{FF2B5EF4-FFF2-40B4-BE49-F238E27FC236}">
                <a16:creationId xmlns:a16="http://schemas.microsoft.com/office/drawing/2014/main" id="{6B1D2516-3F55-8BA7-D82F-9B5883BEE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Line 15941">
            <a:extLst>
              <a:ext uri="{FF2B5EF4-FFF2-40B4-BE49-F238E27FC236}">
                <a16:creationId xmlns:a16="http://schemas.microsoft.com/office/drawing/2014/main" id="{814F7ED3-1BA6-F3A8-80A9-F7BDF3A51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" name="Line 15942">
            <a:extLst>
              <a:ext uri="{FF2B5EF4-FFF2-40B4-BE49-F238E27FC236}">
                <a16:creationId xmlns:a16="http://schemas.microsoft.com/office/drawing/2014/main" id="{1EEC1390-CA9A-B5E4-F5CB-2F466AD6E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" name="Line 15943">
            <a:extLst>
              <a:ext uri="{FF2B5EF4-FFF2-40B4-BE49-F238E27FC236}">
                <a16:creationId xmlns:a16="http://schemas.microsoft.com/office/drawing/2014/main" id="{DCFD72C0-CC4D-CAEB-4C68-2A998C2C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" name="Line 15944">
            <a:extLst>
              <a:ext uri="{FF2B5EF4-FFF2-40B4-BE49-F238E27FC236}">
                <a16:creationId xmlns:a16="http://schemas.microsoft.com/office/drawing/2014/main" id="{1D839387-2D89-7B4B-379E-6152A9E54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" name="Line 15945">
            <a:extLst>
              <a:ext uri="{FF2B5EF4-FFF2-40B4-BE49-F238E27FC236}">
                <a16:creationId xmlns:a16="http://schemas.microsoft.com/office/drawing/2014/main" id="{9D2BFA21-1026-F79E-CB4B-A44647E88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039" y="339820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" name="Line 15946">
            <a:extLst>
              <a:ext uri="{FF2B5EF4-FFF2-40B4-BE49-F238E27FC236}">
                <a16:creationId xmlns:a16="http://schemas.microsoft.com/office/drawing/2014/main" id="{D27F4A3A-230A-28E5-7FD3-6E120178C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398209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15906">
            <a:extLst>
              <a:ext uri="{FF2B5EF4-FFF2-40B4-BE49-F238E27FC236}">
                <a16:creationId xmlns:a16="http://schemas.microsoft.com/office/drawing/2014/main" id="{EFCACA49-5EEE-7C43-8BC9-F261AFF00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192183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15938">
            <a:extLst>
              <a:ext uri="{FF2B5EF4-FFF2-40B4-BE49-F238E27FC236}">
                <a16:creationId xmlns:a16="http://schemas.microsoft.com/office/drawing/2014/main" id="{90AA7008-F6D6-E0F6-ADFC-98C0C97C1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15916">
            <a:extLst>
              <a:ext uri="{FF2B5EF4-FFF2-40B4-BE49-F238E27FC236}">
                <a16:creationId xmlns:a16="http://schemas.microsoft.com/office/drawing/2014/main" id="{D3D43AB1-80CE-E05E-C4E9-EA5120A3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1913151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0" name="Line 15916">
            <a:extLst>
              <a:ext uri="{FF2B5EF4-FFF2-40B4-BE49-F238E27FC236}">
                <a16:creationId xmlns:a16="http://schemas.microsoft.com/office/drawing/2014/main" id="{196001FB-41DE-A7A3-154D-EB79B8BDE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2398402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1" name="Line 15916">
            <a:extLst>
              <a:ext uri="{FF2B5EF4-FFF2-40B4-BE49-F238E27FC236}">
                <a16:creationId xmlns:a16="http://schemas.microsoft.com/office/drawing/2014/main" id="{4DBE3497-FAD9-91FC-D37C-742372452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18853"/>
            <a:ext cx="15842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Line 15916">
            <a:extLst>
              <a:ext uri="{FF2B5EF4-FFF2-40B4-BE49-F238E27FC236}">
                <a16:creationId xmlns:a16="http://schemas.microsoft.com/office/drawing/2014/main" id="{FA6B6923-4BD5-5DDC-7397-942EC0828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2391866"/>
            <a:ext cx="1584219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3" name="Line 15910">
            <a:extLst>
              <a:ext uri="{FF2B5EF4-FFF2-40B4-BE49-F238E27FC236}">
                <a16:creationId xmlns:a16="http://schemas.microsoft.com/office/drawing/2014/main" id="{4F9A6982-E2CB-573B-2DAC-3089D694C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0137" y="192818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4" name="Line 15910">
            <a:extLst>
              <a:ext uri="{FF2B5EF4-FFF2-40B4-BE49-F238E27FC236}">
                <a16:creationId xmlns:a16="http://schemas.microsoft.com/office/drawing/2014/main" id="{75B77311-8459-AE79-23DE-AF6DEC8DB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13151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5" name="Line 15938">
            <a:extLst>
              <a:ext uri="{FF2B5EF4-FFF2-40B4-BE49-F238E27FC236}">
                <a16:creationId xmlns:a16="http://schemas.microsoft.com/office/drawing/2014/main" id="{17C6A01F-A20F-5F9B-6D4B-96EF00B19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20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6" name="Line 15938">
            <a:extLst>
              <a:ext uri="{FF2B5EF4-FFF2-40B4-BE49-F238E27FC236}">
                <a16:creationId xmlns:a16="http://schemas.microsoft.com/office/drawing/2014/main" id="{E48B844F-65B2-FB3E-BC70-497FF6BD9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8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7" name="Line 15946">
            <a:extLst>
              <a:ext uri="{FF2B5EF4-FFF2-40B4-BE49-F238E27FC236}">
                <a16:creationId xmlns:a16="http://schemas.microsoft.com/office/drawing/2014/main" id="{D16A2D12-D8C3-111F-13E5-431C0E87A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3401374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8" name="Line 15946">
            <a:extLst>
              <a:ext uri="{FF2B5EF4-FFF2-40B4-BE49-F238E27FC236}">
                <a16:creationId xmlns:a16="http://schemas.microsoft.com/office/drawing/2014/main" id="{FD912C20-21F9-3EE5-9EE6-B834F7D9D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4018594"/>
            <a:ext cx="21517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Line 15935">
            <a:extLst>
              <a:ext uri="{FF2B5EF4-FFF2-40B4-BE49-F238E27FC236}">
                <a16:creationId xmlns:a16="http://schemas.microsoft.com/office/drawing/2014/main" id="{4225EE62-BE79-1D74-BD53-F9905937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022394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Line 15946">
            <a:extLst>
              <a:ext uri="{FF2B5EF4-FFF2-40B4-BE49-F238E27FC236}">
                <a16:creationId xmlns:a16="http://schemas.microsoft.com/office/drawing/2014/main" id="{5E75374E-3546-CDB6-5685-B33C19550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396919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10663A-BA03-088D-D988-10A32CBF28F0}"/>
              </a:ext>
            </a:extLst>
          </p:cNvPr>
          <p:cNvSpPr txBox="1"/>
          <p:nvPr/>
        </p:nvSpPr>
        <p:spPr>
          <a:xfrm>
            <a:off x="1766743" y="101343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P0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DB616D-A752-43FF-42B4-71EAEFF7EE07}"/>
              </a:ext>
            </a:extLst>
          </p:cNvPr>
          <p:cNvSpPr txBox="1"/>
          <p:nvPr/>
        </p:nvSpPr>
        <p:spPr>
          <a:xfrm>
            <a:off x="4427980" y="997037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P1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518254-A240-D06D-3871-EADFE18F1E1B}"/>
              </a:ext>
            </a:extLst>
          </p:cNvPr>
          <p:cNvSpPr txBox="1"/>
          <p:nvPr/>
        </p:nvSpPr>
        <p:spPr>
          <a:xfrm>
            <a:off x="6764892" y="98066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P2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07445B-63AA-9198-D6B2-D28AD8AB58E0}"/>
              </a:ext>
            </a:extLst>
          </p:cNvPr>
          <p:cNvSpPr txBox="1"/>
          <p:nvPr/>
        </p:nvSpPr>
        <p:spPr>
          <a:xfrm>
            <a:off x="794733" y="4273932"/>
            <a:ext cx="259192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1,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4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2,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4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14671D-D328-B8FB-EA12-65FC7FC135EA}"/>
              </a:ext>
            </a:extLst>
          </p:cNvPr>
          <p:cNvSpPr txBox="1"/>
          <p:nvPr/>
        </p:nvSpPr>
        <p:spPr>
          <a:xfrm>
            <a:off x="3528400" y="4312648"/>
            <a:ext cx="2613427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5,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8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5,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8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3078-7219-8515-16E5-394E9E88630D}"/>
              </a:ext>
            </a:extLst>
          </p:cNvPr>
          <p:cNvSpPr txBox="1"/>
          <p:nvPr/>
        </p:nvSpPr>
        <p:spPr>
          <a:xfrm>
            <a:off x="6156654" y="4306702"/>
            <a:ext cx="259192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9,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11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9,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10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" name="Rectangle 15892">
            <a:extLst>
              <a:ext uri="{FF2B5EF4-FFF2-40B4-BE49-F238E27FC236}">
                <a16:creationId xmlns:a16="http://schemas.microsoft.com/office/drawing/2014/main" id="{44933FBA-4A2E-2A8F-E9E0-74EA4CCF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48905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b(10)</a:t>
            </a:r>
          </a:p>
        </p:txBody>
      </p:sp>
      <p:sp>
        <p:nvSpPr>
          <p:cNvPr id="76" name="Rectangle 15893">
            <a:extLst>
              <a:ext uri="{FF2B5EF4-FFF2-40B4-BE49-F238E27FC236}">
                <a16:creationId xmlns:a16="http://schemas.microsoft.com/office/drawing/2014/main" id="{B48543C7-C4E5-2840-A0D3-E8B2AF63A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48905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b(9)</a:t>
            </a:r>
          </a:p>
        </p:txBody>
      </p:sp>
      <p:sp>
        <p:nvSpPr>
          <p:cNvPr id="77" name="Rectangle 15894">
            <a:extLst>
              <a:ext uri="{FF2B5EF4-FFF2-40B4-BE49-F238E27FC236}">
                <a16:creationId xmlns:a16="http://schemas.microsoft.com/office/drawing/2014/main" id="{F2653061-F281-ED26-5F6D-95C8F491B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b(8) </a:t>
            </a:r>
          </a:p>
        </p:txBody>
      </p:sp>
      <p:sp>
        <p:nvSpPr>
          <p:cNvPr id="78" name="Rectangle 15895">
            <a:extLst>
              <a:ext uri="{FF2B5EF4-FFF2-40B4-BE49-F238E27FC236}">
                <a16:creationId xmlns:a16="http://schemas.microsoft.com/office/drawing/2014/main" id="{053EFEEE-AFAE-740C-84CE-33AE2BFB8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410" y="148905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b(7)</a:t>
            </a:r>
          </a:p>
        </p:txBody>
      </p:sp>
      <p:sp>
        <p:nvSpPr>
          <p:cNvPr id="79" name="Rectangle 15896">
            <a:extLst>
              <a:ext uri="{FF2B5EF4-FFF2-40B4-BE49-F238E27FC236}">
                <a16:creationId xmlns:a16="http://schemas.microsoft.com/office/drawing/2014/main" id="{B8EA967B-2E15-C830-A4DB-AF536DA36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b(6)</a:t>
            </a:r>
          </a:p>
        </p:txBody>
      </p:sp>
      <p:sp>
        <p:nvSpPr>
          <p:cNvPr id="80" name="Rectangle 15897">
            <a:extLst>
              <a:ext uri="{FF2B5EF4-FFF2-40B4-BE49-F238E27FC236}">
                <a16:creationId xmlns:a16="http://schemas.microsoft.com/office/drawing/2014/main" id="{70988989-AA82-E74E-2C7A-0124A37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489054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b(5)</a:t>
            </a:r>
          </a:p>
        </p:txBody>
      </p:sp>
      <p:sp>
        <p:nvSpPr>
          <p:cNvPr id="81" name="Rectangle 15898">
            <a:extLst>
              <a:ext uri="{FF2B5EF4-FFF2-40B4-BE49-F238E27FC236}">
                <a16:creationId xmlns:a16="http://schemas.microsoft.com/office/drawing/2014/main" id="{9CE1C00F-E4F1-1B7F-2E46-61FF286A1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b(4)</a:t>
            </a:r>
          </a:p>
        </p:txBody>
      </p:sp>
      <p:sp>
        <p:nvSpPr>
          <p:cNvPr id="82" name="Rectangle 15899">
            <a:extLst>
              <a:ext uri="{FF2B5EF4-FFF2-40B4-BE49-F238E27FC236}">
                <a16:creationId xmlns:a16="http://schemas.microsoft.com/office/drawing/2014/main" id="{14D16038-33E0-DC14-6103-9316614EA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48905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b(3)</a:t>
            </a:r>
          </a:p>
        </p:txBody>
      </p:sp>
      <p:sp>
        <p:nvSpPr>
          <p:cNvPr id="83" name="Rectangle 15900">
            <a:extLst>
              <a:ext uri="{FF2B5EF4-FFF2-40B4-BE49-F238E27FC236}">
                <a16:creationId xmlns:a16="http://schemas.microsoft.com/office/drawing/2014/main" id="{E981A6D0-0E10-DFB8-9363-FE7E53FE2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b(2)</a:t>
            </a:r>
          </a:p>
        </p:txBody>
      </p:sp>
      <p:sp>
        <p:nvSpPr>
          <p:cNvPr id="84" name="Rectangle 15901">
            <a:extLst>
              <a:ext uri="{FF2B5EF4-FFF2-40B4-BE49-F238E27FC236}">
                <a16:creationId xmlns:a16="http://schemas.microsoft.com/office/drawing/2014/main" id="{8DCC42CB-1D4B-629B-D40B-7696B1A3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48905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b(1)</a:t>
            </a:r>
          </a:p>
        </p:txBody>
      </p:sp>
      <p:sp>
        <p:nvSpPr>
          <p:cNvPr id="85" name="Rectangle 15902">
            <a:extLst>
              <a:ext uri="{FF2B5EF4-FFF2-40B4-BE49-F238E27FC236}">
                <a16:creationId xmlns:a16="http://schemas.microsoft.com/office/drawing/2014/main" id="{F742FE23-B8A5-C7B0-8231-DBF0EC7D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48905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b(0)</a:t>
            </a:r>
          </a:p>
        </p:txBody>
      </p:sp>
      <p:sp>
        <p:nvSpPr>
          <p:cNvPr id="104" name="Rectangle 15926">
            <a:extLst>
              <a:ext uri="{FF2B5EF4-FFF2-40B4-BE49-F238E27FC236}">
                <a16:creationId xmlns:a16="http://schemas.microsoft.com/office/drawing/2014/main" id="{A5BA0EDE-7E6E-2C08-46FA-63BB2634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a(9) </a:t>
            </a:r>
          </a:p>
        </p:txBody>
      </p:sp>
      <p:sp>
        <p:nvSpPr>
          <p:cNvPr id="105" name="Rectangle 15927">
            <a:extLst>
              <a:ext uri="{FF2B5EF4-FFF2-40B4-BE49-F238E27FC236}">
                <a16:creationId xmlns:a16="http://schemas.microsoft.com/office/drawing/2014/main" id="{BD040255-7453-D3A6-BDA3-226DD58B3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2973367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a(8)</a:t>
            </a:r>
          </a:p>
        </p:txBody>
      </p:sp>
      <p:sp>
        <p:nvSpPr>
          <p:cNvPr id="106" name="Rectangle 15928">
            <a:extLst>
              <a:ext uri="{FF2B5EF4-FFF2-40B4-BE49-F238E27FC236}">
                <a16:creationId xmlns:a16="http://schemas.microsoft.com/office/drawing/2014/main" id="{81FCA101-CDB3-94C6-B345-A9A2EAB02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2973367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a(7)</a:t>
            </a:r>
          </a:p>
        </p:txBody>
      </p:sp>
      <p:sp>
        <p:nvSpPr>
          <p:cNvPr id="107" name="Rectangle 15929">
            <a:extLst>
              <a:ext uri="{FF2B5EF4-FFF2-40B4-BE49-F238E27FC236}">
                <a16:creationId xmlns:a16="http://schemas.microsoft.com/office/drawing/2014/main" id="{6097972F-A16D-2E2E-CE1C-E55542FD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2973367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a(6)</a:t>
            </a:r>
          </a:p>
        </p:txBody>
      </p:sp>
      <p:sp>
        <p:nvSpPr>
          <p:cNvPr id="108" name="Rectangle 15930">
            <a:extLst>
              <a:ext uri="{FF2B5EF4-FFF2-40B4-BE49-F238E27FC236}">
                <a16:creationId xmlns:a16="http://schemas.microsoft.com/office/drawing/2014/main" id="{3EAB5453-BA50-2509-186C-52C99495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297336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a(5)</a:t>
            </a:r>
          </a:p>
        </p:txBody>
      </p:sp>
      <p:sp>
        <p:nvSpPr>
          <p:cNvPr id="109" name="Rectangle 15931">
            <a:extLst>
              <a:ext uri="{FF2B5EF4-FFF2-40B4-BE49-F238E27FC236}">
                <a16:creationId xmlns:a16="http://schemas.microsoft.com/office/drawing/2014/main" id="{8D2C487B-E299-4B20-1457-5FAA0DB65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297336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a(4)</a:t>
            </a:r>
          </a:p>
        </p:txBody>
      </p:sp>
      <p:sp>
        <p:nvSpPr>
          <p:cNvPr id="110" name="Rectangle 15932">
            <a:extLst>
              <a:ext uri="{FF2B5EF4-FFF2-40B4-BE49-F238E27FC236}">
                <a16:creationId xmlns:a16="http://schemas.microsoft.com/office/drawing/2014/main" id="{A4485E2B-1E55-4ECF-D231-8A7DAE77E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a(3)</a:t>
            </a:r>
          </a:p>
        </p:txBody>
      </p:sp>
      <p:sp>
        <p:nvSpPr>
          <p:cNvPr id="111" name="Rectangle 15933">
            <a:extLst>
              <a:ext uri="{FF2B5EF4-FFF2-40B4-BE49-F238E27FC236}">
                <a16:creationId xmlns:a16="http://schemas.microsoft.com/office/drawing/2014/main" id="{31C73A17-B0A8-BE9C-FE9F-114C29812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2973367"/>
            <a:ext cx="53657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a(2)</a:t>
            </a:r>
          </a:p>
        </p:txBody>
      </p:sp>
      <p:sp>
        <p:nvSpPr>
          <p:cNvPr id="112" name="Rectangle 15934">
            <a:extLst>
              <a:ext uri="{FF2B5EF4-FFF2-40B4-BE49-F238E27FC236}">
                <a16:creationId xmlns:a16="http://schemas.microsoft.com/office/drawing/2014/main" id="{C4847592-154A-1A84-5504-8C5CB66E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a(1)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A33104-ADB5-305F-ECCA-7AAAD19B3E08}"/>
              </a:ext>
            </a:extLst>
          </p:cNvPr>
          <p:cNvSpPr/>
          <p:nvPr/>
        </p:nvSpPr>
        <p:spPr>
          <a:xfrm>
            <a:off x="899490" y="5091883"/>
            <a:ext cx="7647460" cy="1384995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para_range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077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89F936-A713-7CBF-4A2F-2A2EAAB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0FCE407-C926-564F-6F0A-8D29DBB4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en-US" altLang="ko-KR" b="1" dirty="0"/>
              <a:t>Provide a "map" of neighbors to each process</a:t>
            </a:r>
            <a:endParaRPr lang="ko-KR" altLang="en-US" dirty="0"/>
          </a:p>
        </p:txBody>
      </p:sp>
      <p:sp>
        <p:nvSpPr>
          <p:cNvPr id="5" name="Rectangle 15881">
            <a:extLst>
              <a:ext uri="{FF2B5EF4-FFF2-40B4-BE49-F238E27FC236}">
                <a16:creationId xmlns:a16="http://schemas.microsoft.com/office/drawing/2014/main" id="{678DB249-1424-AEDE-B744-EAC74D099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98590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" name="Rectangle 15882">
            <a:extLst>
              <a:ext uri="{FF2B5EF4-FFF2-40B4-BE49-F238E27FC236}">
                <a16:creationId xmlns:a16="http://schemas.microsoft.com/office/drawing/2014/main" id="{3548C708-A8BE-4021-30BB-C2A59F457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98590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" name="Rectangle 15883">
            <a:extLst>
              <a:ext uri="{FF2B5EF4-FFF2-40B4-BE49-F238E27FC236}">
                <a16:creationId xmlns:a16="http://schemas.microsoft.com/office/drawing/2014/main" id="{0C30E015-2C6D-9DFF-3C8F-30B7CF14E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98590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8" name="Rectangle 15884">
            <a:extLst>
              <a:ext uri="{FF2B5EF4-FFF2-40B4-BE49-F238E27FC236}">
                <a16:creationId xmlns:a16="http://schemas.microsoft.com/office/drawing/2014/main" id="{66F837B0-C56B-9E11-0D01-6F90DF68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198590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9" name="Rectangle 15885">
            <a:extLst>
              <a:ext uri="{FF2B5EF4-FFF2-40B4-BE49-F238E27FC236}">
                <a16:creationId xmlns:a16="http://schemas.microsoft.com/office/drawing/2014/main" id="{0233F81F-193D-2700-6998-3BDAA3EC5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360" y="198590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0" name="Rectangle 15886">
            <a:extLst>
              <a:ext uri="{FF2B5EF4-FFF2-40B4-BE49-F238E27FC236}">
                <a16:creationId xmlns:a16="http://schemas.microsoft.com/office/drawing/2014/main" id="{84C33B57-9E19-0F7A-664D-DBB3491D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985907"/>
            <a:ext cx="53975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1" name="Rectangle 15887">
            <a:extLst>
              <a:ext uri="{FF2B5EF4-FFF2-40B4-BE49-F238E27FC236}">
                <a16:creationId xmlns:a16="http://schemas.microsoft.com/office/drawing/2014/main" id="{3C5A16E6-12B4-392E-CC09-0375A1FB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98590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2" name="Rectangle 15888">
            <a:extLst>
              <a:ext uri="{FF2B5EF4-FFF2-40B4-BE49-F238E27FC236}">
                <a16:creationId xmlns:a16="http://schemas.microsoft.com/office/drawing/2014/main" id="{08AFF126-8CF6-7D06-132D-42F90E9B9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98590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" name="Rectangle 15889">
            <a:extLst>
              <a:ext uri="{FF2B5EF4-FFF2-40B4-BE49-F238E27FC236}">
                <a16:creationId xmlns:a16="http://schemas.microsoft.com/office/drawing/2014/main" id="{D561A089-ACE3-3D5C-7264-8412B13B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98590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4" name="Rectangle 15890">
            <a:extLst>
              <a:ext uri="{FF2B5EF4-FFF2-40B4-BE49-F238E27FC236}">
                <a16:creationId xmlns:a16="http://schemas.microsoft.com/office/drawing/2014/main" id="{B138D1F1-CEC0-86BC-1E6C-165DC963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98590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5" name="Rectangle 15891">
            <a:extLst>
              <a:ext uri="{FF2B5EF4-FFF2-40B4-BE49-F238E27FC236}">
                <a16:creationId xmlns:a16="http://schemas.microsoft.com/office/drawing/2014/main" id="{08EBF6D9-0A7C-4BAB-5116-B58D10E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98590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27" name="Line 15903">
            <a:extLst>
              <a:ext uri="{FF2B5EF4-FFF2-40B4-BE49-F238E27FC236}">
                <a16:creationId xmlns:a16="http://schemas.microsoft.com/office/drawing/2014/main" id="{D6F85E3B-692E-6787-0444-BB74809FB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2463744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15904">
            <a:extLst>
              <a:ext uri="{FF2B5EF4-FFF2-40B4-BE49-F238E27FC236}">
                <a16:creationId xmlns:a16="http://schemas.microsoft.com/office/drawing/2014/main" id="{B2E30200-2249-AD85-2FCA-7BEDFF76B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8590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15905">
            <a:extLst>
              <a:ext uri="{FF2B5EF4-FFF2-40B4-BE49-F238E27FC236}">
                <a16:creationId xmlns:a16="http://schemas.microsoft.com/office/drawing/2014/main" id="{6DFC9F64-4A00-0B52-44A2-4B812E1FD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1725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15906">
            <a:extLst>
              <a:ext uri="{FF2B5EF4-FFF2-40B4-BE49-F238E27FC236}">
                <a16:creationId xmlns:a16="http://schemas.microsoft.com/office/drawing/2014/main" id="{3010E00A-54F4-35B3-3E2B-49C7407FC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13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15908">
            <a:extLst>
              <a:ext uri="{FF2B5EF4-FFF2-40B4-BE49-F238E27FC236}">
                <a16:creationId xmlns:a16="http://schemas.microsoft.com/office/drawing/2014/main" id="{F3236300-5A5D-7025-75B7-CB6032C4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Line 15909">
            <a:extLst>
              <a:ext uri="{FF2B5EF4-FFF2-40B4-BE49-F238E27FC236}">
                <a16:creationId xmlns:a16="http://schemas.microsoft.com/office/drawing/2014/main" id="{6695414F-1BC8-ECCB-1FC6-17FE54B0A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" name="Line 15910">
            <a:extLst>
              <a:ext uri="{FF2B5EF4-FFF2-40B4-BE49-F238E27FC236}">
                <a16:creationId xmlns:a16="http://schemas.microsoft.com/office/drawing/2014/main" id="{54C82F86-DCEF-7CF2-F25E-60B45A98D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890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Line 15911">
            <a:extLst>
              <a:ext uri="{FF2B5EF4-FFF2-40B4-BE49-F238E27FC236}">
                <a16:creationId xmlns:a16="http://schemas.microsoft.com/office/drawing/2014/main" id="{FEB12973-CEE4-6563-50D2-9339CA944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Line 15912">
            <a:extLst>
              <a:ext uri="{FF2B5EF4-FFF2-40B4-BE49-F238E27FC236}">
                <a16:creationId xmlns:a16="http://schemas.microsoft.com/office/drawing/2014/main" id="{A150DE27-EAE4-08E1-7160-A497A7977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Line 15913">
            <a:extLst>
              <a:ext uri="{FF2B5EF4-FFF2-40B4-BE49-F238E27FC236}">
                <a16:creationId xmlns:a16="http://schemas.microsoft.com/office/drawing/2014/main" id="{847661E7-5879-D7CE-C67A-376714B1B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7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Line 15914">
            <a:extLst>
              <a:ext uri="{FF2B5EF4-FFF2-40B4-BE49-F238E27FC236}">
                <a16:creationId xmlns:a16="http://schemas.microsoft.com/office/drawing/2014/main" id="{6B611FB1-1C34-49D0-5DD0-37468B029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0214" y="198590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Line 15915">
            <a:extLst>
              <a:ext uri="{FF2B5EF4-FFF2-40B4-BE49-F238E27FC236}">
                <a16:creationId xmlns:a16="http://schemas.microsoft.com/office/drawing/2014/main" id="{1EB3229A-57B1-9CFA-4A48-2DA144BC9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439" y="198590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Line 15916">
            <a:extLst>
              <a:ext uri="{FF2B5EF4-FFF2-40B4-BE49-F238E27FC236}">
                <a16:creationId xmlns:a16="http://schemas.microsoft.com/office/drawing/2014/main" id="{8B5D15FB-BDC9-C171-134B-468DAD3FD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85907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" name="Rectangle 15917">
            <a:extLst>
              <a:ext uri="{FF2B5EF4-FFF2-40B4-BE49-F238E27FC236}">
                <a16:creationId xmlns:a16="http://schemas.microsoft.com/office/drawing/2014/main" id="{79569493-B62B-2E61-DFC8-0B013FBD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347021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41" name="Rectangle 15918">
            <a:extLst>
              <a:ext uri="{FF2B5EF4-FFF2-40B4-BE49-F238E27FC236}">
                <a16:creationId xmlns:a16="http://schemas.microsoft.com/office/drawing/2014/main" id="{8737C0BA-A5F5-7BCC-28E4-23CF247E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3470219"/>
            <a:ext cx="534988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42" name="Rectangle 15919">
            <a:extLst>
              <a:ext uri="{FF2B5EF4-FFF2-40B4-BE49-F238E27FC236}">
                <a16:creationId xmlns:a16="http://schemas.microsoft.com/office/drawing/2014/main" id="{CD0F2FE9-2606-0343-3564-6E5B4FB3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3470219"/>
            <a:ext cx="531813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43" name="Rectangle 15920">
            <a:extLst>
              <a:ext uri="{FF2B5EF4-FFF2-40B4-BE49-F238E27FC236}">
                <a16:creationId xmlns:a16="http://schemas.microsoft.com/office/drawing/2014/main" id="{B655FF9E-E73E-E580-5359-2D540085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3470219"/>
            <a:ext cx="53975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44" name="Rectangle 15921">
            <a:extLst>
              <a:ext uri="{FF2B5EF4-FFF2-40B4-BE49-F238E27FC236}">
                <a16:creationId xmlns:a16="http://schemas.microsoft.com/office/drawing/2014/main" id="{BF9738C1-A24A-6AE7-763A-D17A2AD7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347021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45" name="Rectangle 15922">
            <a:extLst>
              <a:ext uri="{FF2B5EF4-FFF2-40B4-BE49-F238E27FC236}">
                <a16:creationId xmlns:a16="http://schemas.microsoft.com/office/drawing/2014/main" id="{AF39D1C7-A7A5-5A4B-0BEB-94908770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347021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6" name="Rectangle 15923">
            <a:extLst>
              <a:ext uri="{FF2B5EF4-FFF2-40B4-BE49-F238E27FC236}">
                <a16:creationId xmlns:a16="http://schemas.microsoft.com/office/drawing/2014/main" id="{A2AA6081-01F8-6101-AB31-6F05FC57E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347021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7" name="Rectangle 15924">
            <a:extLst>
              <a:ext uri="{FF2B5EF4-FFF2-40B4-BE49-F238E27FC236}">
                <a16:creationId xmlns:a16="http://schemas.microsoft.com/office/drawing/2014/main" id="{644B66AE-D72E-3625-966C-BFCFA1CA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3470219"/>
            <a:ext cx="53657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8" name="Rectangle 15925">
            <a:extLst>
              <a:ext uri="{FF2B5EF4-FFF2-40B4-BE49-F238E27FC236}">
                <a16:creationId xmlns:a16="http://schemas.microsoft.com/office/drawing/2014/main" id="{BAF1B294-E569-8263-EE5E-54272D9C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347021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58" name="Line 15935">
            <a:extLst>
              <a:ext uri="{FF2B5EF4-FFF2-40B4-BE49-F238E27FC236}">
                <a16:creationId xmlns:a16="http://schemas.microsoft.com/office/drawing/2014/main" id="{41D5C3BD-1086-7F70-53EB-A0780C8E6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095694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15936">
            <a:extLst>
              <a:ext uri="{FF2B5EF4-FFF2-40B4-BE49-F238E27FC236}">
                <a16:creationId xmlns:a16="http://schemas.microsoft.com/office/drawing/2014/main" id="{BCBF3A38-1018-E267-9136-95C704B3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47021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15937">
            <a:extLst>
              <a:ext uri="{FF2B5EF4-FFF2-40B4-BE49-F238E27FC236}">
                <a16:creationId xmlns:a16="http://schemas.microsoft.com/office/drawing/2014/main" id="{ACE00500-4148-8613-5F6D-46E8A58C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25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" name="Line 15939">
            <a:extLst>
              <a:ext uri="{FF2B5EF4-FFF2-40B4-BE49-F238E27FC236}">
                <a16:creationId xmlns:a16="http://schemas.microsoft.com/office/drawing/2014/main" id="{0E221F16-8C73-2803-BE8E-4F847CA97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840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" name="Line 15940">
            <a:extLst>
              <a:ext uri="{FF2B5EF4-FFF2-40B4-BE49-F238E27FC236}">
                <a16:creationId xmlns:a16="http://schemas.microsoft.com/office/drawing/2014/main" id="{6B1D2516-3F55-8BA7-D82F-9B5883BEE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Line 15941">
            <a:extLst>
              <a:ext uri="{FF2B5EF4-FFF2-40B4-BE49-F238E27FC236}">
                <a16:creationId xmlns:a16="http://schemas.microsoft.com/office/drawing/2014/main" id="{814F7ED3-1BA6-F3A8-80A9-F7BDF3A51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" name="Line 15942">
            <a:extLst>
              <a:ext uri="{FF2B5EF4-FFF2-40B4-BE49-F238E27FC236}">
                <a16:creationId xmlns:a16="http://schemas.microsoft.com/office/drawing/2014/main" id="{1EEC1390-CA9A-B5E4-F5CB-2F466AD6E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" name="Line 15943">
            <a:extLst>
              <a:ext uri="{FF2B5EF4-FFF2-40B4-BE49-F238E27FC236}">
                <a16:creationId xmlns:a16="http://schemas.microsoft.com/office/drawing/2014/main" id="{DCFD72C0-CC4D-CAEB-4C68-2A998C2C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" name="Line 15944">
            <a:extLst>
              <a:ext uri="{FF2B5EF4-FFF2-40B4-BE49-F238E27FC236}">
                <a16:creationId xmlns:a16="http://schemas.microsoft.com/office/drawing/2014/main" id="{1D839387-2D89-7B4B-379E-6152A9E54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" name="Line 15945">
            <a:extLst>
              <a:ext uri="{FF2B5EF4-FFF2-40B4-BE49-F238E27FC236}">
                <a16:creationId xmlns:a16="http://schemas.microsoft.com/office/drawing/2014/main" id="{9D2BFA21-1026-F79E-CB4B-A44647E88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039" y="347021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" name="Line 15946">
            <a:extLst>
              <a:ext uri="{FF2B5EF4-FFF2-40B4-BE49-F238E27FC236}">
                <a16:creationId xmlns:a16="http://schemas.microsoft.com/office/drawing/2014/main" id="{D27F4A3A-230A-28E5-7FD3-6E120178C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470219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15906">
            <a:extLst>
              <a:ext uri="{FF2B5EF4-FFF2-40B4-BE49-F238E27FC236}">
                <a16:creationId xmlns:a16="http://schemas.microsoft.com/office/drawing/2014/main" id="{EFCACA49-5EEE-7C43-8BC9-F261AFF00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199384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15938">
            <a:extLst>
              <a:ext uri="{FF2B5EF4-FFF2-40B4-BE49-F238E27FC236}">
                <a16:creationId xmlns:a16="http://schemas.microsoft.com/office/drawing/2014/main" id="{90AA7008-F6D6-E0F6-ADFC-98C0C97C1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15916">
            <a:extLst>
              <a:ext uri="{FF2B5EF4-FFF2-40B4-BE49-F238E27FC236}">
                <a16:creationId xmlns:a16="http://schemas.microsoft.com/office/drawing/2014/main" id="{D3D43AB1-80CE-E05E-C4E9-EA5120A3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1985161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0" name="Line 15916">
            <a:extLst>
              <a:ext uri="{FF2B5EF4-FFF2-40B4-BE49-F238E27FC236}">
                <a16:creationId xmlns:a16="http://schemas.microsoft.com/office/drawing/2014/main" id="{196001FB-41DE-A7A3-154D-EB79B8BDE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2470412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1" name="Line 15916">
            <a:extLst>
              <a:ext uri="{FF2B5EF4-FFF2-40B4-BE49-F238E27FC236}">
                <a16:creationId xmlns:a16="http://schemas.microsoft.com/office/drawing/2014/main" id="{4DBE3497-FAD9-91FC-D37C-742372452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90863"/>
            <a:ext cx="15842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Line 15916">
            <a:extLst>
              <a:ext uri="{FF2B5EF4-FFF2-40B4-BE49-F238E27FC236}">
                <a16:creationId xmlns:a16="http://schemas.microsoft.com/office/drawing/2014/main" id="{FA6B6923-4BD5-5DDC-7397-942EC0828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2463876"/>
            <a:ext cx="1584219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3" name="Line 15910">
            <a:extLst>
              <a:ext uri="{FF2B5EF4-FFF2-40B4-BE49-F238E27FC236}">
                <a16:creationId xmlns:a16="http://schemas.microsoft.com/office/drawing/2014/main" id="{4F9A6982-E2CB-573B-2DAC-3089D694C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0137" y="200019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4" name="Line 15910">
            <a:extLst>
              <a:ext uri="{FF2B5EF4-FFF2-40B4-BE49-F238E27FC236}">
                <a16:creationId xmlns:a16="http://schemas.microsoft.com/office/drawing/2014/main" id="{75B77311-8459-AE79-23DE-AF6DEC8DB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85161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5" name="Line 15938">
            <a:extLst>
              <a:ext uri="{FF2B5EF4-FFF2-40B4-BE49-F238E27FC236}">
                <a16:creationId xmlns:a16="http://schemas.microsoft.com/office/drawing/2014/main" id="{17C6A01F-A20F-5F9B-6D4B-96EF00B19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205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6" name="Line 15938">
            <a:extLst>
              <a:ext uri="{FF2B5EF4-FFF2-40B4-BE49-F238E27FC236}">
                <a16:creationId xmlns:a16="http://schemas.microsoft.com/office/drawing/2014/main" id="{E48B844F-65B2-FB3E-BC70-497FF6BD9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8" y="347021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7" name="Line 15946">
            <a:extLst>
              <a:ext uri="{FF2B5EF4-FFF2-40B4-BE49-F238E27FC236}">
                <a16:creationId xmlns:a16="http://schemas.microsoft.com/office/drawing/2014/main" id="{D16A2D12-D8C3-111F-13E5-431C0E87A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3473384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8" name="Line 15946">
            <a:extLst>
              <a:ext uri="{FF2B5EF4-FFF2-40B4-BE49-F238E27FC236}">
                <a16:creationId xmlns:a16="http://schemas.microsoft.com/office/drawing/2014/main" id="{FD912C20-21F9-3EE5-9EE6-B834F7D9D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4090604"/>
            <a:ext cx="21517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Line 15935">
            <a:extLst>
              <a:ext uri="{FF2B5EF4-FFF2-40B4-BE49-F238E27FC236}">
                <a16:creationId xmlns:a16="http://schemas.microsoft.com/office/drawing/2014/main" id="{4225EE62-BE79-1D74-BD53-F9905937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094404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Line 15946">
            <a:extLst>
              <a:ext uri="{FF2B5EF4-FFF2-40B4-BE49-F238E27FC236}">
                <a16:creationId xmlns:a16="http://schemas.microsoft.com/office/drawing/2014/main" id="{5E75374E-3546-CDB6-5685-B33C19550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468929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10663A-BA03-088D-D988-10A32CBF28F0}"/>
              </a:ext>
            </a:extLst>
          </p:cNvPr>
          <p:cNvSpPr txBox="1"/>
          <p:nvPr/>
        </p:nvSpPr>
        <p:spPr>
          <a:xfrm>
            <a:off x="1766743" y="108544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P0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DB616D-A752-43FF-42B4-71EAEFF7EE07}"/>
              </a:ext>
            </a:extLst>
          </p:cNvPr>
          <p:cNvSpPr txBox="1"/>
          <p:nvPr/>
        </p:nvSpPr>
        <p:spPr>
          <a:xfrm>
            <a:off x="4427980" y="1069047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P1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518254-A240-D06D-3871-EADFE18F1E1B}"/>
              </a:ext>
            </a:extLst>
          </p:cNvPr>
          <p:cNvSpPr txBox="1"/>
          <p:nvPr/>
        </p:nvSpPr>
        <p:spPr>
          <a:xfrm>
            <a:off x="6764892" y="105267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P2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55342-248A-947F-D3AB-0EC709CDFF69}"/>
              </a:ext>
            </a:extLst>
          </p:cNvPr>
          <p:cNvSpPr txBox="1"/>
          <p:nvPr/>
        </p:nvSpPr>
        <p:spPr>
          <a:xfrm>
            <a:off x="523005" y="4131451"/>
            <a:ext cx="303915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next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rank+1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p_prev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MPI.PROC_NULL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6869C5-6BCD-287F-D031-FC913E395321}"/>
              </a:ext>
            </a:extLst>
          </p:cNvPr>
          <p:cNvSpPr txBox="1"/>
          <p:nvPr/>
        </p:nvSpPr>
        <p:spPr>
          <a:xfrm>
            <a:off x="3642764" y="4131450"/>
            <a:ext cx="215340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next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rank+1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p_prev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rank-1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91D143-9679-B548-95B7-010CBA0D0639}"/>
              </a:ext>
            </a:extLst>
          </p:cNvPr>
          <p:cNvSpPr txBox="1"/>
          <p:nvPr/>
        </p:nvSpPr>
        <p:spPr>
          <a:xfrm>
            <a:off x="5876770" y="4135821"/>
            <a:ext cx="302075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next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MPI.PROC_NULL </a:t>
            </a:r>
            <a:endParaRPr lang="en-US" altLang="ko-KR" dirty="0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p_prev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rank-1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" name="Rectangle 15892">
            <a:extLst>
              <a:ext uri="{FF2B5EF4-FFF2-40B4-BE49-F238E27FC236}">
                <a16:creationId xmlns:a16="http://schemas.microsoft.com/office/drawing/2014/main" id="{6A0DF500-99EF-C9D6-871D-2443B4C97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56106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b(10)</a:t>
            </a:r>
          </a:p>
        </p:txBody>
      </p:sp>
      <p:sp>
        <p:nvSpPr>
          <p:cNvPr id="72" name="Rectangle 15893">
            <a:extLst>
              <a:ext uri="{FF2B5EF4-FFF2-40B4-BE49-F238E27FC236}">
                <a16:creationId xmlns:a16="http://schemas.microsoft.com/office/drawing/2014/main" id="{88DE9492-DC90-03E0-F8CC-4DDCBE6B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56106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b(9)</a:t>
            </a:r>
          </a:p>
        </p:txBody>
      </p:sp>
      <p:sp>
        <p:nvSpPr>
          <p:cNvPr id="73" name="Rectangle 15894">
            <a:extLst>
              <a:ext uri="{FF2B5EF4-FFF2-40B4-BE49-F238E27FC236}">
                <a16:creationId xmlns:a16="http://schemas.microsoft.com/office/drawing/2014/main" id="{E5D6B14F-8AF8-63FC-FA2B-DE76DB9B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56106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b(8) </a:t>
            </a:r>
          </a:p>
        </p:txBody>
      </p:sp>
      <p:sp>
        <p:nvSpPr>
          <p:cNvPr id="74" name="Rectangle 15895">
            <a:extLst>
              <a:ext uri="{FF2B5EF4-FFF2-40B4-BE49-F238E27FC236}">
                <a16:creationId xmlns:a16="http://schemas.microsoft.com/office/drawing/2014/main" id="{95EE9675-C30E-6029-A0DB-788B2020B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410" y="156106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b(7)</a:t>
            </a:r>
          </a:p>
        </p:txBody>
      </p:sp>
      <p:sp>
        <p:nvSpPr>
          <p:cNvPr id="75" name="Rectangle 15896">
            <a:extLst>
              <a:ext uri="{FF2B5EF4-FFF2-40B4-BE49-F238E27FC236}">
                <a16:creationId xmlns:a16="http://schemas.microsoft.com/office/drawing/2014/main" id="{DE0932CE-88BA-E532-5F1C-E824593A3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156106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b(6)</a:t>
            </a:r>
          </a:p>
        </p:txBody>
      </p:sp>
      <p:sp>
        <p:nvSpPr>
          <p:cNvPr id="76" name="Rectangle 15897">
            <a:extLst>
              <a:ext uri="{FF2B5EF4-FFF2-40B4-BE49-F238E27FC236}">
                <a16:creationId xmlns:a16="http://schemas.microsoft.com/office/drawing/2014/main" id="{38AFE73D-5078-EF95-C4BC-0E4E7BF3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561064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b(5)</a:t>
            </a:r>
          </a:p>
        </p:txBody>
      </p:sp>
      <p:sp>
        <p:nvSpPr>
          <p:cNvPr id="77" name="Rectangle 15898">
            <a:extLst>
              <a:ext uri="{FF2B5EF4-FFF2-40B4-BE49-F238E27FC236}">
                <a16:creationId xmlns:a16="http://schemas.microsoft.com/office/drawing/2014/main" id="{EEAF0C13-1D19-B753-D292-E0FA9047A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56106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b(4)</a:t>
            </a:r>
          </a:p>
        </p:txBody>
      </p:sp>
      <p:sp>
        <p:nvSpPr>
          <p:cNvPr id="78" name="Rectangle 15899">
            <a:extLst>
              <a:ext uri="{FF2B5EF4-FFF2-40B4-BE49-F238E27FC236}">
                <a16:creationId xmlns:a16="http://schemas.microsoft.com/office/drawing/2014/main" id="{94A8A461-C8BB-CF18-7424-3148D758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56106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b(3)</a:t>
            </a:r>
          </a:p>
        </p:txBody>
      </p:sp>
      <p:sp>
        <p:nvSpPr>
          <p:cNvPr id="79" name="Rectangle 15900">
            <a:extLst>
              <a:ext uri="{FF2B5EF4-FFF2-40B4-BE49-F238E27FC236}">
                <a16:creationId xmlns:a16="http://schemas.microsoft.com/office/drawing/2014/main" id="{23062C70-33A6-57E8-D131-8B28ADA71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56106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b(2)</a:t>
            </a:r>
          </a:p>
        </p:txBody>
      </p:sp>
      <p:sp>
        <p:nvSpPr>
          <p:cNvPr id="80" name="Rectangle 15901">
            <a:extLst>
              <a:ext uri="{FF2B5EF4-FFF2-40B4-BE49-F238E27FC236}">
                <a16:creationId xmlns:a16="http://schemas.microsoft.com/office/drawing/2014/main" id="{22F043CD-DE67-3BD4-A139-C875D27B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56106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b(1)</a:t>
            </a:r>
          </a:p>
        </p:txBody>
      </p:sp>
      <p:sp>
        <p:nvSpPr>
          <p:cNvPr id="81" name="Rectangle 15902">
            <a:extLst>
              <a:ext uri="{FF2B5EF4-FFF2-40B4-BE49-F238E27FC236}">
                <a16:creationId xmlns:a16="http://schemas.microsoft.com/office/drawing/2014/main" id="{3C0074F1-E187-3182-7BFB-E746898C7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56106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b(0)</a:t>
            </a:r>
          </a:p>
        </p:txBody>
      </p:sp>
      <p:sp>
        <p:nvSpPr>
          <p:cNvPr id="83" name="Rectangle 15926">
            <a:extLst>
              <a:ext uri="{FF2B5EF4-FFF2-40B4-BE49-F238E27FC236}">
                <a16:creationId xmlns:a16="http://schemas.microsoft.com/office/drawing/2014/main" id="{39F11482-3C6D-94D6-F672-0F3B0493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304537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a(9) </a:t>
            </a:r>
          </a:p>
        </p:txBody>
      </p:sp>
      <p:sp>
        <p:nvSpPr>
          <p:cNvPr id="84" name="Rectangle 15927">
            <a:extLst>
              <a:ext uri="{FF2B5EF4-FFF2-40B4-BE49-F238E27FC236}">
                <a16:creationId xmlns:a16="http://schemas.microsoft.com/office/drawing/2014/main" id="{D685F3CB-B578-5EA6-A1CF-885F355B1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3045377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a(8)</a:t>
            </a:r>
          </a:p>
        </p:txBody>
      </p:sp>
      <p:sp>
        <p:nvSpPr>
          <p:cNvPr id="85" name="Rectangle 15928">
            <a:extLst>
              <a:ext uri="{FF2B5EF4-FFF2-40B4-BE49-F238E27FC236}">
                <a16:creationId xmlns:a16="http://schemas.microsoft.com/office/drawing/2014/main" id="{054E92E8-BB66-F15C-0A09-7EEF57460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3045377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a(7)</a:t>
            </a:r>
          </a:p>
        </p:txBody>
      </p:sp>
      <p:sp>
        <p:nvSpPr>
          <p:cNvPr id="86" name="Rectangle 15929">
            <a:extLst>
              <a:ext uri="{FF2B5EF4-FFF2-40B4-BE49-F238E27FC236}">
                <a16:creationId xmlns:a16="http://schemas.microsoft.com/office/drawing/2014/main" id="{366F34BB-FD20-D529-894E-704ECD39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3045377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a(6)</a:t>
            </a:r>
          </a:p>
        </p:txBody>
      </p:sp>
      <p:sp>
        <p:nvSpPr>
          <p:cNvPr id="104" name="Rectangle 15930">
            <a:extLst>
              <a:ext uri="{FF2B5EF4-FFF2-40B4-BE49-F238E27FC236}">
                <a16:creationId xmlns:a16="http://schemas.microsoft.com/office/drawing/2014/main" id="{89E786FD-23FD-22AB-3F7D-0CFE64FD5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304537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a(5)</a:t>
            </a:r>
          </a:p>
        </p:txBody>
      </p:sp>
      <p:sp>
        <p:nvSpPr>
          <p:cNvPr id="105" name="Rectangle 15931">
            <a:extLst>
              <a:ext uri="{FF2B5EF4-FFF2-40B4-BE49-F238E27FC236}">
                <a16:creationId xmlns:a16="http://schemas.microsoft.com/office/drawing/2014/main" id="{17E0EB8E-07B0-31C8-3D7B-7C5A1E20B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304537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a(4)</a:t>
            </a:r>
          </a:p>
        </p:txBody>
      </p:sp>
      <p:sp>
        <p:nvSpPr>
          <p:cNvPr id="106" name="Rectangle 15932">
            <a:extLst>
              <a:ext uri="{FF2B5EF4-FFF2-40B4-BE49-F238E27FC236}">
                <a16:creationId xmlns:a16="http://schemas.microsoft.com/office/drawing/2014/main" id="{90959A87-36CA-A902-95DA-BAC8BCB8B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304537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a(3)</a:t>
            </a:r>
          </a:p>
        </p:txBody>
      </p:sp>
      <p:sp>
        <p:nvSpPr>
          <p:cNvPr id="107" name="Rectangle 15933">
            <a:extLst>
              <a:ext uri="{FF2B5EF4-FFF2-40B4-BE49-F238E27FC236}">
                <a16:creationId xmlns:a16="http://schemas.microsoft.com/office/drawing/2014/main" id="{3B3542D0-6D75-447D-EB8E-9FFABDF90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3045377"/>
            <a:ext cx="53657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a(2)</a:t>
            </a:r>
          </a:p>
        </p:txBody>
      </p:sp>
      <p:sp>
        <p:nvSpPr>
          <p:cNvPr id="108" name="Rectangle 15934">
            <a:extLst>
              <a:ext uri="{FF2B5EF4-FFF2-40B4-BE49-F238E27FC236}">
                <a16:creationId xmlns:a16="http://schemas.microsoft.com/office/drawing/2014/main" id="{5DFB0C2F-A477-27A3-1D85-EACEABDC5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304537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a(1)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CB1A603-1D4E-C93F-F5C7-E514E72E132A}"/>
              </a:ext>
            </a:extLst>
          </p:cNvPr>
          <p:cNvSpPr/>
          <p:nvPr/>
        </p:nvSpPr>
        <p:spPr>
          <a:xfrm>
            <a:off x="899490" y="4945126"/>
            <a:ext cx="7647460" cy="1384995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next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next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MPI.PROC_NULL</a:t>
            </a: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p_prev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MPI.PROC_NULL</a:t>
            </a:r>
          </a:p>
        </p:txBody>
      </p:sp>
    </p:spTree>
    <p:extLst>
      <p:ext uri="{BB962C8B-B14F-4D97-AF65-F5344CB8AC3E}">
        <p14:creationId xmlns:p14="http://schemas.microsoft.com/office/powerpoint/2010/main" val="1861693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4. </a:t>
            </a:r>
            <a:r>
              <a:rPr lang="en-US" altLang="ko-KR" b="1" dirty="0"/>
              <a:t>Insert communication subroutine calls</a:t>
            </a:r>
            <a:endParaRPr lang="ko-KR" altLang="en-US" dirty="0"/>
          </a:p>
        </p:txBody>
      </p:sp>
      <p:sp>
        <p:nvSpPr>
          <p:cNvPr id="6" name="Rectangle 468"/>
          <p:cNvSpPr>
            <a:spLocks noChangeArrowheads="1"/>
          </p:cNvSpPr>
          <p:nvPr/>
        </p:nvSpPr>
        <p:spPr bwMode="auto">
          <a:xfrm>
            <a:off x="131763" y="2282752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7" name="Rectangle 469"/>
          <p:cNvSpPr>
            <a:spLocks noChangeArrowheads="1"/>
          </p:cNvSpPr>
          <p:nvPr/>
        </p:nvSpPr>
        <p:spPr bwMode="auto">
          <a:xfrm>
            <a:off x="2497138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Rectangle 470"/>
          <p:cNvSpPr>
            <a:spLocks noChangeArrowheads="1"/>
          </p:cNvSpPr>
          <p:nvPr/>
        </p:nvSpPr>
        <p:spPr bwMode="auto">
          <a:xfrm>
            <a:off x="2279651" y="2282752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Rectangle 471"/>
          <p:cNvSpPr>
            <a:spLocks noChangeArrowheads="1"/>
          </p:cNvSpPr>
          <p:nvPr/>
        </p:nvSpPr>
        <p:spPr bwMode="auto">
          <a:xfrm>
            <a:off x="2066926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Rectangle 472"/>
          <p:cNvSpPr>
            <a:spLocks noChangeArrowheads="1"/>
          </p:cNvSpPr>
          <p:nvPr/>
        </p:nvSpPr>
        <p:spPr bwMode="auto">
          <a:xfrm>
            <a:off x="1851026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Rectangle 473"/>
          <p:cNvSpPr>
            <a:spLocks noChangeArrowheads="1"/>
          </p:cNvSpPr>
          <p:nvPr/>
        </p:nvSpPr>
        <p:spPr bwMode="auto">
          <a:xfrm>
            <a:off x="1636713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Rectangle 474"/>
          <p:cNvSpPr>
            <a:spLocks noChangeArrowheads="1"/>
          </p:cNvSpPr>
          <p:nvPr/>
        </p:nvSpPr>
        <p:spPr bwMode="auto">
          <a:xfrm>
            <a:off x="1419226" y="2282752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" name="Rectangle 475"/>
          <p:cNvSpPr>
            <a:spLocks noChangeArrowheads="1"/>
          </p:cNvSpPr>
          <p:nvPr/>
        </p:nvSpPr>
        <p:spPr bwMode="auto">
          <a:xfrm>
            <a:off x="1204913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Rectangle 476"/>
          <p:cNvSpPr>
            <a:spLocks noChangeArrowheads="1"/>
          </p:cNvSpPr>
          <p:nvPr/>
        </p:nvSpPr>
        <p:spPr bwMode="auto">
          <a:xfrm>
            <a:off x="989013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5" name="Rectangle 477"/>
          <p:cNvSpPr>
            <a:spLocks noChangeArrowheads="1"/>
          </p:cNvSpPr>
          <p:nvPr/>
        </p:nvSpPr>
        <p:spPr bwMode="auto">
          <a:xfrm>
            <a:off x="774701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6" name="Rectangle 478"/>
          <p:cNvSpPr>
            <a:spLocks noChangeArrowheads="1"/>
          </p:cNvSpPr>
          <p:nvPr/>
        </p:nvSpPr>
        <p:spPr bwMode="auto">
          <a:xfrm>
            <a:off x="560388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7" name="Rectangle 479"/>
          <p:cNvSpPr>
            <a:spLocks noChangeArrowheads="1"/>
          </p:cNvSpPr>
          <p:nvPr/>
        </p:nvSpPr>
        <p:spPr bwMode="auto">
          <a:xfrm>
            <a:off x="344488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18" name="Line 483"/>
          <p:cNvSpPr>
            <a:spLocks noChangeShapeType="1"/>
          </p:cNvSpPr>
          <p:nvPr/>
        </p:nvSpPr>
        <p:spPr bwMode="auto">
          <a:xfrm>
            <a:off x="56038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" name="Line 484"/>
          <p:cNvSpPr>
            <a:spLocks noChangeShapeType="1"/>
          </p:cNvSpPr>
          <p:nvPr/>
        </p:nvSpPr>
        <p:spPr bwMode="auto">
          <a:xfrm>
            <a:off x="77470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" name="Line 485"/>
          <p:cNvSpPr>
            <a:spLocks noChangeShapeType="1"/>
          </p:cNvSpPr>
          <p:nvPr/>
        </p:nvSpPr>
        <p:spPr bwMode="auto">
          <a:xfrm>
            <a:off x="98901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" name="Line 486"/>
          <p:cNvSpPr>
            <a:spLocks noChangeShapeType="1"/>
          </p:cNvSpPr>
          <p:nvPr/>
        </p:nvSpPr>
        <p:spPr bwMode="auto">
          <a:xfrm>
            <a:off x="120491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" name="Line 487"/>
          <p:cNvSpPr>
            <a:spLocks noChangeShapeType="1"/>
          </p:cNvSpPr>
          <p:nvPr/>
        </p:nvSpPr>
        <p:spPr bwMode="auto">
          <a:xfrm>
            <a:off x="14192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" name="Line 488"/>
          <p:cNvSpPr>
            <a:spLocks noChangeShapeType="1"/>
          </p:cNvSpPr>
          <p:nvPr/>
        </p:nvSpPr>
        <p:spPr bwMode="auto">
          <a:xfrm>
            <a:off x="163671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" name="Line 489"/>
          <p:cNvSpPr>
            <a:spLocks noChangeShapeType="1"/>
          </p:cNvSpPr>
          <p:nvPr/>
        </p:nvSpPr>
        <p:spPr bwMode="auto">
          <a:xfrm>
            <a:off x="18510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" name="Line 490"/>
          <p:cNvSpPr>
            <a:spLocks noChangeShapeType="1"/>
          </p:cNvSpPr>
          <p:nvPr/>
        </p:nvSpPr>
        <p:spPr bwMode="auto">
          <a:xfrm>
            <a:off x="20669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" name="Line 491"/>
          <p:cNvSpPr>
            <a:spLocks noChangeShapeType="1"/>
          </p:cNvSpPr>
          <p:nvPr/>
        </p:nvSpPr>
        <p:spPr bwMode="auto">
          <a:xfrm>
            <a:off x="227965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" name="Line 492"/>
          <p:cNvSpPr>
            <a:spLocks noChangeShapeType="1"/>
          </p:cNvSpPr>
          <p:nvPr/>
        </p:nvSpPr>
        <p:spPr bwMode="auto">
          <a:xfrm>
            <a:off x="24971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493"/>
          <p:cNvSpPr>
            <a:spLocks noChangeShapeType="1"/>
          </p:cNvSpPr>
          <p:nvPr/>
        </p:nvSpPr>
        <p:spPr bwMode="auto">
          <a:xfrm>
            <a:off x="2709863" y="2282752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494"/>
          <p:cNvSpPr>
            <a:spLocks noChangeShapeType="1"/>
          </p:cNvSpPr>
          <p:nvPr/>
        </p:nvSpPr>
        <p:spPr bwMode="auto">
          <a:xfrm>
            <a:off x="34448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495"/>
          <p:cNvSpPr>
            <a:spLocks noChangeShapeType="1"/>
          </p:cNvSpPr>
          <p:nvPr/>
        </p:nvSpPr>
        <p:spPr bwMode="auto">
          <a:xfrm>
            <a:off x="344488" y="2282752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496"/>
          <p:cNvSpPr>
            <a:spLocks noChangeShapeType="1"/>
          </p:cNvSpPr>
          <p:nvPr/>
        </p:nvSpPr>
        <p:spPr bwMode="auto">
          <a:xfrm>
            <a:off x="344488" y="2537843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Text Box 497"/>
          <p:cNvSpPr txBox="1">
            <a:spLocks noChangeArrowheads="1"/>
          </p:cNvSpPr>
          <p:nvPr/>
        </p:nvSpPr>
        <p:spPr bwMode="auto">
          <a:xfrm>
            <a:off x="292101" y="2001090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" name="Text Box 498"/>
          <p:cNvSpPr txBox="1">
            <a:spLocks noChangeArrowheads="1"/>
          </p:cNvSpPr>
          <p:nvPr/>
        </p:nvSpPr>
        <p:spPr bwMode="auto">
          <a:xfrm>
            <a:off x="857251" y="2001090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Text Box 499"/>
          <p:cNvSpPr txBox="1">
            <a:spLocks noChangeArrowheads="1"/>
          </p:cNvSpPr>
          <p:nvPr/>
        </p:nvSpPr>
        <p:spPr bwMode="auto">
          <a:xfrm>
            <a:off x="1098551" y="1618455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0</a:t>
            </a:r>
          </a:p>
        </p:txBody>
      </p:sp>
      <p:sp>
        <p:nvSpPr>
          <p:cNvPr id="35" name="Rectangle 500"/>
          <p:cNvSpPr>
            <a:spLocks noChangeArrowheads="1"/>
          </p:cNvSpPr>
          <p:nvPr/>
        </p:nvSpPr>
        <p:spPr bwMode="auto">
          <a:xfrm>
            <a:off x="3113088" y="2282752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36" name="Rectangle 501"/>
          <p:cNvSpPr>
            <a:spLocks noChangeArrowheads="1"/>
          </p:cNvSpPr>
          <p:nvPr/>
        </p:nvSpPr>
        <p:spPr bwMode="auto">
          <a:xfrm>
            <a:off x="5476876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Rectangle 502"/>
          <p:cNvSpPr>
            <a:spLocks noChangeArrowheads="1"/>
          </p:cNvSpPr>
          <p:nvPr/>
        </p:nvSpPr>
        <p:spPr bwMode="auto">
          <a:xfrm>
            <a:off x="5260976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Rectangle 503"/>
          <p:cNvSpPr>
            <a:spLocks noChangeArrowheads="1"/>
          </p:cNvSpPr>
          <p:nvPr/>
        </p:nvSpPr>
        <p:spPr bwMode="auto">
          <a:xfrm>
            <a:off x="5046663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Rectangle 504"/>
          <p:cNvSpPr>
            <a:spLocks noChangeArrowheads="1"/>
          </p:cNvSpPr>
          <p:nvPr/>
        </p:nvSpPr>
        <p:spPr bwMode="auto">
          <a:xfrm>
            <a:off x="4830763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0" name="Rectangle 505"/>
          <p:cNvSpPr>
            <a:spLocks noChangeArrowheads="1"/>
          </p:cNvSpPr>
          <p:nvPr/>
        </p:nvSpPr>
        <p:spPr bwMode="auto">
          <a:xfrm>
            <a:off x="4618038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41" name="Rectangle 506"/>
          <p:cNvSpPr>
            <a:spLocks noChangeArrowheads="1"/>
          </p:cNvSpPr>
          <p:nvPr/>
        </p:nvSpPr>
        <p:spPr bwMode="auto">
          <a:xfrm>
            <a:off x="4398963" y="2282752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2" name="Rectangle 507"/>
          <p:cNvSpPr>
            <a:spLocks noChangeArrowheads="1"/>
          </p:cNvSpPr>
          <p:nvPr/>
        </p:nvSpPr>
        <p:spPr bwMode="auto">
          <a:xfrm>
            <a:off x="4184651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43" name="Rectangle 508"/>
          <p:cNvSpPr>
            <a:spLocks noChangeArrowheads="1"/>
          </p:cNvSpPr>
          <p:nvPr/>
        </p:nvSpPr>
        <p:spPr bwMode="auto">
          <a:xfrm>
            <a:off x="3970338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" name="Rectangle 509"/>
          <p:cNvSpPr>
            <a:spLocks noChangeArrowheads="1"/>
          </p:cNvSpPr>
          <p:nvPr/>
        </p:nvSpPr>
        <p:spPr bwMode="auto">
          <a:xfrm>
            <a:off x="3754438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" name="Rectangle 510"/>
          <p:cNvSpPr>
            <a:spLocks noChangeArrowheads="1"/>
          </p:cNvSpPr>
          <p:nvPr/>
        </p:nvSpPr>
        <p:spPr bwMode="auto">
          <a:xfrm>
            <a:off x="3540126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" name="Rectangle 511"/>
          <p:cNvSpPr>
            <a:spLocks noChangeArrowheads="1"/>
          </p:cNvSpPr>
          <p:nvPr/>
        </p:nvSpPr>
        <p:spPr bwMode="auto">
          <a:xfrm>
            <a:off x="3325813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" name="Line 515"/>
          <p:cNvSpPr>
            <a:spLocks noChangeShapeType="1"/>
          </p:cNvSpPr>
          <p:nvPr/>
        </p:nvSpPr>
        <p:spPr bwMode="auto">
          <a:xfrm>
            <a:off x="35401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8" name="Line 516"/>
          <p:cNvSpPr>
            <a:spLocks noChangeShapeType="1"/>
          </p:cNvSpPr>
          <p:nvPr/>
        </p:nvSpPr>
        <p:spPr bwMode="auto">
          <a:xfrm>
            <a:off x="37544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" name="Line 517"/>
          <p:cNvSpPr>
            <a:spLocks noChangeShapeType="1"/>
          </p:cNvSpPr>
          <p:nvPr/>
        </p:nvSpPr>
        <p:spPr bwMode="auto">
          <a:xfrm>
            <a:off x="39703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" name="Line 518"/>
          <p:cNvSpPr>
            <a:spLocks noChangeShapeType="1"/>
          </p:cNvSpPr>
          <p:nvPr/>
        </p:nvSpPr>
        <p:spPr bwMode="auto">
          <a:xfrm>
            <a:off x="418465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" name="Line 519"/>
          <p:cNvSpPr>
            <a:spLocks noChangeShapeType="1"/>
          </p:cNvSpPr>
          <p:nvPr/>
        </p:nvSpPr>
        <p:spPr bwMode="auto">
          <a:xfrm>
            <a:off x="439896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" name="Line 520"/>
          <p:cNvSpPr>
            <a:spLocks noChangeShapeType="1"/>
          </p:cNvSpPr>
          <p:nvPr/>
        </p:nvSpPr>
        <p:spPr bwMode="auto">
          <a:xfrm>
            <a:off x="46180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" name="Line 521"/>
          <p:cNvSpPr>
            <a:spLocks noChangeShapeType="1"/>
          </p:cNvSpPr>
          <p:nvPr/>
        </p:nvSpPr>
        <p:spPr bwMode="auto">
          <a:xfrm>
            <a:off x="483076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" name="Line 522"/>
          <p:cNvSpPr>
            <a:spLocks noChangeShapeType="1"/>
          </p:cNvSpPr>
          <p:nvPr/>
        </p:nvSpPr>
        <p:spPr bwMode="auto">
          <a:xfrm>
            <a:off x="504666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" name="Line 523"/>
          <p:cNvSpPr>
            <a:spLocks noChangeShapeType="1"/>
          </p:cNvSpPr>
          <p:nvPr/>
        </p:nvSpPr>
        <p:spPr bwMode="auto">
          <a:xfrm>
            <a:off x="526097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" name="Line 524"/>
          <p:cNvSpPr>
            <a:spLocks noChangeShapeType="1"/>
          </p:cNvSpPr>
          <p:nvPr/>
        </p:nvSpPr>
        <p:spPr bwMode="auto">
          <a:xfrm>
            <a:off x="547687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" name="Line 525"/>
          <p:cNvSpPr>
            <a:spLocks noChangeShapeType="1"/>
          </p:cNvSpPr>
          <p:nvPr/>
        </p:nvSpPr>
        <p:spPr bwMode="auto">
          <a:xfrm>
            <a:off x="5689601" y="2282752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" name="Line 526"/>
          <p:cNvSpPr>
            <a:spLocks noChangeShapeType="1"/>
          </p:cNvSpPr>
          <p:nvPr/>
        </p:nvSpPr>
        <p:spPr bwMode="auto">
          <a:xfrm>
            <a:off x="332581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527"/>
          <p:cNvSpPr>
            <a:spLocks noChangeShapeType="1"/>
          </p:cNvSpPr>
          <p:nvPr/>
        </p:nvSpPr>
        <p:spPr bwMode="auto">
          <a:xfrm>
            <a:off x="3325813" y="2282752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528"/>
          <p:cNvSpPr>
            <a:spLocks noChangeShapeType="1"/>
          </p:cNvSpPr>
          <p:nvPr/>
        </p:nvSpPr>
        <p:spPr bwMode="auto">
          <a:xfrm>
            <a:off x="3325813" y="2537843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" name="Text Box 529"/>
          <p:cNvSpPr txBox="1">
            <a:spLocks noChangeArrowheads="1"/>
          </p:cNvSpPr>
          <p:nvPr/>
        </p:nvSpPr>
        <p:spPr bwMode="auto">
          <a:xfrm>
            <a:off x="4078288" y="2001090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" name="Text Box 530"/>
          <p:cNvSpPr txBox="1">
            <a:spLocks noChangeArrowheads="1"/>
          </p:cNvSpPr>
          <p:nvPr/>
        </p:nvSpPr>
        <p:spPr bwMode="auto">
          <a:xfrm>
            <a:off x="4722813" y="2001090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Text Box 531"/>
          <p:cNvSpPr txBox="1">
            <a:spLocks noChangeArrowheads="1"/>
          </p:cNvSpPr>
          <p:nvPr/>
        </p:nvSpPr>
        <p:spPr bwMode="auto">
          <a:xfrm>
            <a:off x="4078288" y="1618455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1</a:t>
            </a:r>
          </a:p>
        </p:txBody>
      </p:sp>
      <p:sp>
        <p:nvSpPr>
          <p:cNvPr id="64" name="Rectangle 532"/>
          <p:cNvSpPr>
            <a:spLocks noChangeArrowheads="1"/>
          </p:cNvSpPr>
          <p:nvPr/>
        </p:nvSpPr>
        <p:spPr bwMode="auto">
          <a:xfrm>
            <a:off x="6173788" y="2282752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65" name="Rectangle 533"/>
          <p:cNvSpPr>
            <a:spLocks noChangeArrowheads="1"/>
          </p:cNvSpPr>
          <p:nvPr/>
        </p:nvSpPr>
        <p:spPr bwMode="auto">
          <a:xfrm>
            <a:off x="8537576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6" name="Rectangle 534"/>
          <p:cNvSpPr>
            <a:spLocks noChangeArrowheads="1"/>
          </p:cNvSpPr>
          <p:nvPr/>
        </p:nvSpPr>
        <p:spPr bwMode="auto">
          <a:xfrm>
            <a:off x="8321676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67" name="Rectangle 535"/>
          <p:cNvSpPr>
            <a:spLocks noChangeArrowheads="1"/>
          </p:cNvSpPr>
          <p:nvPr/>
        </p:nvSpPr>
        <p:spPr bwMode="auto">
          <a:xfrm>
            <a:off x="8108951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68" name="Rectangle 536"/>
          <p:cNvSpPr>
            <a:spLocks noChangeArrowheads="1"/>
          </p:cNvSpPr>
          <p:nvPr/>
        </p:nvSpPr>
        <p:spPr bwMode="auto">
          <a:xfrm>
            <a:off x="7891463" y="2282752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" name="Rectangle 537"/>
          <p:cNvSpPr>
            <a:spLocks noChangeArrowheads="1"/>
          </p:cNvSpPr>
          <p:nvPr/>
        </p:nvSpPr>
        <p:spPr bwMode="auto">
          <a:xfrm>
            <a:off x="7678738" y="2282752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" name="Rectangle 538"/>
          <p:cNvSpPr>
            <a:spLocks noChangeArrowheads="1"/>
          </p:cNvSpPr>
          <p:nvPr/>
        </p:nvSpPr>
        <p:spPr bwMode="auto">
          <a:xfrm>
            <a:off x="7461251" y="2282752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" name="Rectangle 539"/>
          <p:cNvSpPr>
            <a:spLocks noChangeArrowheads="1"/>
          </p:cNvSpPr>
          <p:nvPr/>
        </p:nvSpPr>
        <p:spPr bwMode="auto">
          <a:xfrm>
            <a:off x="7245351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" name="Rectangle 540"/>
          <p:cNvSpPr>
            <a:spLocks noChangeArrowheads="1"/>
          </p:cNvSpPr>
          <p:nvPr/>
        </p:nvSpPr>
        <p:spPr bwMode="auto">
          <a:xfrm>
            <a:off x="7031038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" name="Rectangle 541"/>
          <p:cNvSpPr>
            <a:spLocks noChangeArrowheads="1"/>
          </p:cNvSpPr>
          <p:nvPr/>
        </p:nvSpPr>
        <p:spPr bwMode="auto">
          <a:xfrm>
            <a:off x="6816726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" name="Rectangle 542"/>
          <p:cNvSpPr>
            <a:spLocks noChangeArrowheads="1"/>
          </p:cNvSpPr>
          <p:nvPr/>
        </p:nvSpPr>
        <p:spPr bwMode="auto">
          <a:xfrm>
            <a:off x="6600826" y="2282752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" name="Rectangle 543"/>
          <p:cNvSpPr>
            <a:spLocks noChangeArrowheads="1"/>
          </p:cNvSpPr>
          <p:nvPr/>
        </p:nvSpPr>
        <p:spPr bwMode="auto">
          <a:xfrm>
            <a:off x="6386513" y="2282752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" name="Line 547"/>
          <p:cNvSpPr>
            <a:spLocks noChangeShapeType="1"/>
          </p:cNvSpPr>
          <p:nvPr/>
        </p:nvSpPr>
        <p:spPr bwMode="auto">
          <a:xfrm>
            <a:off x="66008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" name="Line 548"/>
          <p:cNvSpPr>
            <a:spLocks noChangeShapeType="1"/>
          </p:cNvSpPr>
          <p:nvPr/>
        </p:nvSpPr>
        <p:spPr bwMode="auto">
          <a:xfrm>
            <a:off x="681672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" name="Line 549"/>
          <p:cNvSpPr>
            <a:spLocks noChangeShapeType="1"/>
          </p:cNvSpPr>
          <p:nvPr/>
        </p:nvSpPr>
        <p:spPr bwMode="auto">
          <a:xfrm>
            <a:off x="70310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" name="Line 550"/>
          <p:cNvSpPr>
            <a:spLocks noChangeShapeType="1"/>
          </p:cNvSpPr>
          <p:nvPr/>
        </p:nvSpPr>
        <p:spPr bwMode="auto">
          <a:xfrm>
            <a:off x="724535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" name="Line 551"/>
          <p:cNvSpPr>
            <a:spLocks noChangeShapeType="1"/>
          </p:cNvSpPr>
          <p:nvPr/>
        </p:nvSpPr>
        <p:spPr bwMode="auto">
          <a:xfrm>
            <a:off x="746125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" name="Line 552"/>
          <p:cNvSpPr>
            <a:spLocks noChangeShapeType="1"/>
          </p:cNvSpPr>
          <p:nvPr/>
        </p:nvSpPr>
        <p:spPr bwMode="auto">
          <a:xfrm>
            <a:off x="7678738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" name="Line 553"/>
          <p:cNvSpPr>
            <a:spLocks noChangeShapeType="1"/>
          </p:cNvSpPr>
          <p:nvPr/>
        </p:nvSpPr>
        <p:spPr bwMode="auto">
          <a:xfrm>
            <a:off x="789146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3" name="Line 554"/>
          <p:cNvSpPr>
            <a:spLocks noChangeShapeType="1"/>
          </p:cNvSpPr>
          <p:nvPr/>
        </p:nvSpPr>
        <p:spPr bwMode="auto">
          <a:xfrm>
            <a:off x="8108951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4" name="Line 555"/>
          <p:cNvSpPr>
            <a:spLocks noChangeShapeType="1"/>
          </p:cNvSpPr>
          <p:nvPr/>
        </p:nvSpPr>
        <p:spPr bwMode="auto">
          <a:xfrm>
            <a:off x="832167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5" name="Line 556"/>
          <p:cNvSpPr>
            <a:spLocks noChangeShapeType="1"/>
          </p:cNvSpPr>
          <p:nvPr/>
        </p:nvSpPr>
        <p:spPr bwMode="auto">
          <a:xfrm>
            <a:off x="8537576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6" name="Line 557"/>
          <p:cNvSpPr>
            <a:spLocks noChangeShapeType="1"/>
          </p:cNvSpPr>
          <p:nvPr/>
        </p:nvSpPr>
        <p:spPr bwMode="auto">
          <a:xfrm>
            <a:off x="8751888" y="2282752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558"/>
          <p:cNvSpPr>
            <a:spLocks noChangeShapeType="1"/>
          </p:cNvSpPr>
          <p:nvPr/>
        </p:nvSpPr>
        <p:spPr bwMode="auto">
          <a:xfrm>
            <a:off x="6386513" y="2282752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559"/>
          <p:cNvSpPr>
            <a:spLocks noChangeShapeType="1"/>
          </p:cNvSpPr>
          <p:nvPr/>
        </p:nvSpPr>
        <p:spPr bwMode="auto">
          <a:xfrm>
            <a:off x="6386513" y="2282752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560"/>
          <p:cNvSpPr>
            <a:spLocks noChangeShapeType="1"/>
          </p:cNvSpPr>
          <p:nvPr/>
        </p:nvSpPr>
        <p:spPr bwMode="auto">
          <a:xfrm>
            <a:off x="6386513" y="2537843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0" name="Text Box 561"/>
          <p:cNvSpPr txBox="1">
            <a:spLocks noChangeArrowheads="1"/>
          </p:cNvSpPr>
          <p:nvPr/>
        </p:nvSpPr>
        <p:spPr bwMode="auto">
          <a:xfrm>
            <a:off x="7880351" y="2001090"/>
            <a:ext cx="6524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1" name="Text Box 562"/>
          <p:cNvSpPr txBox="1">
            <a:spLocks noChangeArrowheads="1"/>
          </p:cNvSpPr>
          <p:nvPr/>
        </p:nvSpPr>
        <p:spPr bwMode="auto">
          <a:xfrm>
            <a:off x="8459788" y="2001090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Text Box 563"/>
          <p:cNvSpPr txBox="1">
            <a:spLocks noChangeArrowheads="1"/>
          </p:cNvSpPr>
          <p:nvPr/>
        </p:nvSpPr>
        <p:spPr bwMode="auto">
          <a:xfrm>
            <a:off x="7140576" y="1618455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2</a:t>
            </a:r>
          </a:p>
        </p:txBody>
      </p:sp>
      <p:sp>
        <p:nvSpPr>
          <p:cNvPr id="93" name="Text Box 564"/>
          <p:cNvSpPr txBox="1">
            <a:spLocks noChangeArrowheads="1"/>
          </p:cNvSpPr>
          <p:nvPr/>
        </p:nvSpPr>
        <p:spPr bwMode="auto">
          <a:xfrm>
            <a:off x="1179513" y="2511271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4" name="Text Box 565"/>
          <p:cNvSpPr txBox="1">
            <a:spLocks noChangeArrowheads="1"/>
          </p:cNvSpPr>
          <p:nvPr/>
        </p:nvSpPr>
        <p:spPr bwMode="auto">
          <a:xfrm>
            <a:off x="3836988" y="2511271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5" name="Text Box 566"/>
          <p:cNvSpPr txBox="1">
            <a:spLocks noChangeArrowheads="1"/>
          </p:cNvSpPr>
          <p:nvPr/>
        </p:nvSpPr>
        <p:spPr bwMode="auto">
          <a:xfrm>
            <a:off x="4884738" y="2511271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6" name="Text Box 567"/>
          <p:cNvSpPr txBox="1">
            <a:spLocks noChangeArrowheads="1"/>
          </p:cNvSpPr>
          <p:nvPr/>
        </p:nvSpPr>
        <p:spPr bwMode="auto">
          <a:xfrm>
            <a:off x="7704138" y="2511271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7" name="Rectangle 568"/>
          <p:cNvSpPr>
            <a:spLocks noChangeArrowheads="1"/>
          </p:cNvSpPr>
          <p:nvPr/>
        </p:nvSpPr>
        <p:spPr bwMode="auto">
          <a:xfrm>
            <a:off x="212726" y="3813294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98" name="Rectangle 569"/>
          <p:cNvSpPr>
            <a:spLocks noChangeArrowheads="1"/>
          </p:cNvSpPr>
          <p:nvPr/>
        </p:nvSpPr>
        <p:spPr bwMode="auto">
          <a:xfrm>
            <a:off x="2576513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Rectangle 570"/>
          <p:cNvSpPr>
            <a:spLocks noChangeArrowheads="1"/>
          </p:cNvSpPr>
          <p:nvPr/>
        </p:nvSpPr>
        <p:spPr bwMode="auto">
          <a:xfrm>
            <a:off x="2360613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Rectangle 571"/>
          <p:cNvSpPr>
            <a:spLocks noChangeArrowheads="1"/>
          </p:cNvSpPr>
          <p:nvPr/>
        </p:nvSpPr>
        <p:spPr bwMode="auto">
          <a:xfrm>
            <a:off x="2147888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1" name="Rectangle 572"/>
          <p:cNvSpPr>
            <a:spLocks noChangeArrowheads="1"/>
          </p:cNvSpPr>
          <p:nvPr/>
        </p:nvSpPr>
        <p:spPr bwMode="auto">
          <a:xfrm>
            <a:off x="1930401" y="381329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2" name="Rectangle 573"/>
          <p:cNvSpPr>
            <a:spLocks noChangeArrowheads="1"/>
          </p:cNvSpPr>
          <p:nvPr/>
        </p:nvSpPr>
        <p:spPr bwMode="auto">
          <a:xfrm>
            <a:off x="1717676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3" name="Rectangle 574"/>
          <p:cNvSpPr>
            <a:spLocks noChangeArrowheads="1"/>
          </p:cNvSpPr>
          <p:nvPr/>
        </p:nvSpPr>
        <p:spPr bwMode="auto">
          <a:xfrm>
            <a:off x="1500188" y="381329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4" name="Rectangle 575"/>
          <p:cNvSpPr>
            <a:spLocks noChangeArrowheads="1"/>
          </p:cNvSpPr>
          <p:nvPr/>
        </p:nvSpPr>
        <p:spPr bwMode="auto">
          <a:xfrm>
            <a:off x="1284288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05" name="Rectangle 576"/>
          <p:cNvSpPr>
            <a:spLocks noChangeArrowheads="1"/>
          </p:cNvSpPr>
          <p:nvPr/>
        </p:nvSpPr>
        <p:spPr bwMode="auto">
          <a:xfrm>
            <a:off x="1069976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06" name="Rectangle 577"/>
          <p:cNvSpPr>
            <a:spLocks noChangeArrowheads="1"/>
          </p:cNvSpPr>
          <p:nvPr/>
        </p:nvSpPr>
        <p:spPr bwMode="auto">
          <a:xfrm>
            <a:off x="855663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07" name="Rectangle 578"/>
          <p:cNvSpPr>
            <a:spLocks noChangeArrowheads="1"/>
          </p:cNvSpPr>
          <p:nvPr/>
        </p:nvSpPr>
        <p:spPr bwMode="auto">
          <a:xfrm>
            <a:off x="639763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08" name="Rectangle 579"/>
          <p:cNvSpPr>
            <a:spLocks noChangeArrowheads="1"/>
          </p:cNvSpPr>
          <p:nvPr/>
        </p:nvSpPr>
        <p:spPr bwMode="auto">
          <a:xfrm>
            <a:off x="425451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109" name="Line 583"/>
          <p:cNvSpPr>
            <a:spLocks noChangeShapeType="1"/>
          </p:cNvSpPr>
          <p:nvPr/>
        </p:nvSpPr>
        <p:spPr bwMode="auto">
          <a:xfrm>
            <a:off x="63976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0" name="Line 584"/>
          <p:cNvSpPr>
            <a:spLocks noChangeShapeType="1"/>
          </p:cNvSpPr>
          <p:nvPr/>
        </p:nvSpPr>
        <p:spPr bwMode="auto">
          <a:xfrm>
            <a:off x="85566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1" name="Line 585"/>
          <p:cNvSpPr>
            <a:spLocks noChangeShapeType="1"/>
          </p:cNvSpPr>
          <p:nvPr/>
        </p:nvSpPr>
        <p:spPr bwMode="auto">
          <a:xfrm>
            <a:off x="106997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2" name="Line 586"/>
          <p:cNvSpPr>
            <a:spLocks noChangeShapeType="1"/>
          </p:cNvSpPr>
          <p:nvPr/>
        </p:nvSpPr>
        <p:spPr bwMode="auto">
          <a:xfrm>
            <a:off x="128428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3" name="Line 587"/>
          <p:cNvSpPr>
            <a:spLocks noChangeShapeType="1"/>
          </p:cNvSpPr>
          <p:nvPr/>
        </p:nvSpPr>
        <p:spPr bwMode="auto">
          <a:xfrm>
            <a:off x="150018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4" name="Line 588"/>
          <p:cNvSpPr>
            <a:spLocks noChangeShapeType="1"/>
          </p:cNvSpPr>
          <p:nvPr/>
        </p:nvSpPr>
        <p:spPr bwMode="auto">
          <a:xfrm>
            <a:off x="171767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5" name="Line 589"/>
          <p:cNvSpPr>
            <a:spLocks noChangeShapeType="1"/>
          </p:cNvSpPr>
          <p:nvPr/>
        </p:nvSpPr>
        <p:spPr bwMode="auto">
          <a:xfrm>
            <a:off x="19304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6" name="Line 590"/>
          <p:cNvSpPr>
            <a:spLocks noChangeShapeType="1"/>
          </p:cNvSpPr>
          <p:nvPr/>
        </p:nvSpPr>
        <p:spPr bwMode="auto">
          <a:xfrm>
            <a:off x="214788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7" name="Line 591"/>
          <p:cNvSpPr>
            <a:spLocks noChangeShapeType="1"/>
          </p:cNvSpPr>
          <p:nvPr/>
        </p:nvSpPr>
        <p:spPr bwMode="auto">
          <a:xfrm>
            <a:off x="236061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8" name="Line 592"/>
          <p:cNvSpPr>
            <a:spLocks noChangeShapeType="1"/>
          </p:cNvSpPr>
          <p:nvPr/>
        </p:nvSpPr>
        <p:spPr bwMode="auto">
          <a:xfrm>
            <a:off x="257651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9" name="Line 593"/>
          <p:cNvSpPr>
            <a:spLocks noChangeShapeType="1"/>
          </p:cNvSpPr>
          <p:nvPr/>
        </p:nvSpPr>
        <p:spPr bwMode="auto">
          <a:xfrm>
            <a:off x="2790826" y="381329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0" name="Line 594"/>
          <p:cNvSpPr>
            <a:spLocks noChangeShapeType="1"/>
          </p:cNvSpPr>
          <p:nvPr/>
        </p:nvSpPr>
        <p:spPr bwMode="auto">
          <a:xfrm>
            <a:off x="42545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1" name="Line 595"/>
          <p:cNvSpPr>
            <a:spLocks noChangeShapeType="1"/>
          </p:cNvSpPr>
          <p:nvPr/>
        </p:nvSpPr>
        <p:spPr bwMode="auto">
          <a:xfrm>
            <a:off x="425451" y="3813294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2" name="Line 596"/>
          <p:cNvSpPr>
            <a:spLocks noChangeShapeType="1"/>
          </p:cNvSpPr>
          <p:nvPr/>
        </p:nvSpPr>
        <p:spPr bwMode="auto">
          <a:xfrm>
            <a:off x="425451" y="4068384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3" name="Text Box 597"/>
          <p:cNvSpPr txBox="1">
            <a:spLocks noChangeArrowheads="1"/>
          </p:cNvSpPr>
          <p:nvPr/>
        </p:nvSpPr>
        <p:spPr bwMode="auto">
          <a:xfrm>
            <a:off x="373063" y="3531631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4" name="Text Box 598"/>
          <p:cNvSpPr txBox="1">
            <a:spLocks noChangeArrowheads="1"/>
          </p:cNvSpPr>
          <p:nvPr/>
        </p:nvSpPr>
        <p:spPr bwMode="auto">
          <a:xfrm>
            <a:off x="936626" y="3531631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5" name="Rectangle 599"/>
          <p:cNvSpPr>
            <a:spLocks noChangeArrowheads="1"/>
          </p:cNvSpPr>
          <p:nvPr/>
        </p:nvSpPr>
        <p:spPr bwMode="auto">
          <a:xfrm>
            <a:off x="454026" y="4323474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126" name="Rectangle 600"/>
          <p:cNvSpPr>
            <a:spLocks noChangeArrowheads="1"/>
          </p:cNvSpPr>
          <p:nvPr/>
        </p:nvSpPr>
        <p:spPr bwMode="auto">
          <a:xfrm>
            <a:off x="2389188" y="432347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7" name="Rectangle 601"/>
          <p:cNvSpPr>
            <a:spLocks noChangeArrowheads="1"/>
          </p:cNvSpPr>
          <p:nvPr/>
        </p:nvSpPr>
        <p:spPr bwMode="auto">
          <a:xfrm>
            <a:off x="2173288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8" name="Rectangle 602"/>
          <p:cNvSpPr>
            <a:spLocks noChangeArrowheads="1"/>
          </p:cNvSpPr>
          <p:nvPr/>
        </p:nvSpPr>
        <p:spPr bwMode="auto">
          <a:xfrm>
            <a:off x="1958976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9" name="Rectangle 603"/>
          <p:cNvSpPr>
            <a:spLocks noChangeArrowheads="1"/>
          </p:cNvSpPr>
          <p:nvPr/>
        </p:nvSpPr>
        <p:spPr bwMode="auto">
          <a:xfrm>
            <a:off x="1741488" y="432347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0" name="Rectangle 604"/>
          <p:cNvSpPr>
            <a:spLocks noChangeArrowheads="1"/>
          </p:cNvSpPr>
          <p:nvPr/>
        </p:nvSpPr>
        <p:spPr bwMode="auto">
          <a:xfrm>
            <a:off x="1527176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1" name="Rectangle 605"/>
          <p:cNvSpPr>
            <a:spLocks noChangeArrowheads="1"/>
          </p:cNvSpPr>
          <p:nvPr/>
        </p:nvSpPr>
        <p:spPr bwMode="auto">
          <a:xfrm>
            <a:off x="1311276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2" name="Rectangle 606"/>
          <p:cNvSpPr>
            <a:spLocks noChangeArrowheads="1"/>
          </p:cNvSpPr>
          <p:nvPr/>
        </p:nvSpPr>
        <p:spPr bwMode="auto">
          <a:xfrm>
            <a:off x="1096963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133" name="Rectangle 607"/>
          <p:cNvSpPr>
            <a:spLocks noChangeArrowheads="1"/>
          </p:cNvSpPr>
          <p:nvPr/>
        </p:nvSpPr>
        <p:spPr bwMode="auto">
          <a:xfrm>
            <a:off x="882651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34" name="Rectangle 608"/>
          <p:cNvSpPr>
            <a:spLocks noChangeArrowheads="1"/>
          </p:cNvSpPr>
          <p:nvPr/>
        </p:nvSpPr>
        <p:spPr bwMode="auto">
          <a:xfrm>
            <a:off x="666751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5" name="Line 612"/>
          <p:cNvSpPr>
            <a:spLocks noChangeShapeType="1"/>
          </p:cNvSpPr>
          <p:nvPr/>
        </p:nvSpPr>
        <p:spPr bwMode="auto">
          <a:xfrm>
            <a:off x="88265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6" name="Line 613"/>
          <p:cNvSpPr>
            <a:spLocks noChangeShapeType="1"/>
          </p:cNvSpPr>
          <p:nvPr/>
        </p:nvSpPr>
        <p:spPr bwMode="auto">
          <a:xfrm>
            <a:off x="1096963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7" name="Line 614"/>
          <p:cNvSpPr>
            <a:spLocks noChangeShapeType="1"/>
          </p:cNvSpPr>
          <p:nvPr/>
        </p:nvSpPr>
        <p:spPr bwMode="auto">
          <a:xfrm>
            <a:off x="131127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8" name="Line 615"/>
          <p:cNvSpPr>
            <a:spLocks noChangeShapeType="1"/>
          </p:cNvSpPr>
          <p:nvPr/>
        </p:nvSpPr>
        <p:spPr bwMode="auto">
          <a:xfrm>
            <a:off x="152717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9" name="Line 616"/>
          <p:cNvSpPr>
            <a:spLocks noChangeShapeType="1"/>
          </p:cNvSpPr>
          <p:nvPr/>
        </p:nvSpPr>
        <p:spPr bwMode="auto">
          <a:xfrm>
            <a:off x="17414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0" name="Line 617"/>
          <p:cNvSpPr>
            <a:spLocks noChangeShapeType="1"/>
          </p:cNvSpPr>
          <p:nvPr/>
        </p:nvSpPr>
        <p:spPr bwMode="auto">
          <a:xfrm>
            <a:off x="195897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1" name="Line 618"/>
          <p:cNvSpPr>
            <a:spLocks noChangeShapeType="1"/>
          </p:cNvSpPr>
          <p:nvPr/>
        </p:nvSpPr>
        <p:spPr bwMode="auto">
          <a:xfrm>
            <a:off x="21732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2" name="Line 619"/>
          <p:cNvSpPr>
            <a:spLocks noChangeShapeType="1"/>
          </p:cNvSpPr>
          <p:nvPr/>
        </p:nvSpPr>
        <p:spPr bwMode="auto">
          <a:xfrm>
            <a:off x="23891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3" name="Line 620"/>
          <p:cNvSpPr>
            <a:spLocks noChangeShapeType="1"/>
          </p:cNvSpPr>
          <p:nvPr/>
        </p:nvSpPr>
        <p:spPr bwMode="auto">
          <a:xfrm>
            <a:off x="2601913" y="432347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4" name="Line 621"/>
          <p:cNvSpPr>
            <a:spLocks noChangeShapeType="1"/>
          </p:cNvSpPr>
          <p:nvPr/>
        </p:nvSpPr>
        <p:spPr bwMode="auto">
          <a:xfrm>
            <a:off x="66675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5" name="Line 622"/>
          <p:cNvSpPr>
            <a:spLocks noChangeShapeType="1"/>
          </p:cNvSpPr>
          <p:nvPr/>
        </p:nvSpPr>
        <p:spPr bwMode="auto">
          <a:xfrm>
            <a:off x="666751" y="432347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6" name="Line 623"/>
          <p:cNvSpPr>
            <a:spLocks noChangeShapeType="1"/>
          </p:cNvSpPr>
          <p:nvPr/>
        </p:nvSpPr>
        <p:spPr bwMode="auto">
          <a:xfrm>
            <a:off x="666751" y="457856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7" name="Text Box 624"/>
          <p:cNvSpPr txBox="1">
            <a:spLocks noChangeArrowheads="1"/>
          </p:cNvSpPr>
          <p:nvPr/>
        </p:nvSpPr>
        <p:spPr bwMode="auto">
          <a:xfrm>
            <a:off x="454026" y="4534278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8" name="Text Box 625"/>
          <p:cNvSpPr txBox="1">
            <a:spLocks noChangeArrowheads="1"/>
          </p:cNvSpPr>
          <p:nvPr/>
        </p:nvSpPr>
        <p:spPr bwMode="auto">
          <a:xfrm>
            <a:off x="1017588" y="4534278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9" name="Text Box 626"/>
          <p:cNvSpPr txBox="1">
            <a:spLocks noChangeArrowheads="1"/>
          </p:cNvSpPr>
          <p:nvPr/>
        </p:nvSpPr>
        <p:spPr bwMode="auto">
          <a:xfrm>
            <a:off x="1420813" y="3361571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150" name="Rectangle 627"/>
          <p:cNvSpPr>
            <a:spLocks noChangeArrowheads="1"/>
          </p:cNvSpPr>
          <p:nvPr/>
        </p:nvSpPr>
        <p:spPr bwMode="auto">
          <a:xfrm>
            <a:off x="3192463" y="3813294"/>
            <a:ext cx="214313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151" name="Rectangle 628"/>
          <p:cNvSpPr>
            <a:spLocks noChangeArrowheads="1"/>
          </p:cNvSpPr>
          <p:nvPr/>
        </p:nvSpPr>
        <p:spPr bwMode="auto">
          <a:xfrm>
            <a:off x="5557838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2" name="Rectangle 629"/>
          <p:cNvSpPr>
            <a:spLocks noChangeArrowheads="1"/>
          </p:cNvSpPr>
          <p:nvPr/>
        </p:nvSpPr>
        <p:spPr bwMode="auto">
          <a:xfrm>
            <a:off x="5340351" y="381329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3" name="Rectangle 630"/>
          <p:cNvSpPr>
            <a:spLocks noChangeArrowheads="1"/>
          </p:cNvSpPr>
          <p:nvPr/>
        </p:nvSpPr>
        <p:spPr bwMode="auto">
          <a:xfrm>
            <a:off x="5127626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154" name="Rectangle 631"/>
          <p:cNvSpPr>
            <a:spLocks noChangeArrowheads="1"/>
          </p:cNvSpPr>
          <p:nvPr/>
        </p:nvSpPr>
        <p:spPr bwMode="auto">
          <a:xfrm>
            <a:off x="4911726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155" name="Rectangle 632"/>
          <p:cNvSpPr>
            <a:spLocks noChangeArrowheads="1"/>
          </p:cNvSpPr>
          <p:nvPr/>
        </p:nvSpPr>
        <p:spPr bwMode="auto">
          <a:xfrm>
            <a:off x="4699001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56" name="Rectangle 633"/>
          <p:cNvSpPr>
            <a:spLocks noChangeArrowheads="1"/>
          </p:cNvSpPr>
          <p:nvPr/>
        </p:nvSpPr>
        <p:spPr bwMode="auto">
          <a:xfrm>
            <a:off x="4479926" y="3813294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57" name="Rectangle 634"/>
          <p:cNvSpPr>
            <a:spLocks noChangeArrowheads="1"/>
          </p:cNvSpPr>
          <p:nvPr/>
        </p:nvSpPr>
        <p:spPr bwMode="auto">
          <a:xfrm>
            <a:off x="4265613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58" name="Rectangle 635"/>
          <p:cNvSpPr>
            <a:spLocks noChangeArrowheads="1"/>
          </p:cNvSpPr>
          <p:nvPr/>
        </p:nvSpPr>
        <p:spPr bwMode="auto">
          <a:xfrm>
            <a:off x="4051301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59" name="Rectangle 636"/>
          <p:cNvSpPr>
            <a:spLocks noChangeArrowheads="1"/>
          </p:cNvSpPr>
          <p:nvPr/>
        </p:nvSpPr>
        <p:spPr bwMode="auto">
          <a:xfrm>
            <a:off x="3835401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0" name="Rectangle 637"/>
          <p:cNvSpPr>
            <a:spLocks noChangeArrowheads="1"/>
          </p:cNvSpPr>
          <p:nvPr/>
        </p:nvSpPr>
        <p:spPr bwMode="auto">
          <a:xfrm>
            <a:off x="3621088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1" name="Rectangle 638"/>
          <p:cNvSpPr>
            <a:spLocks noChangeArrowheads="1"/>
          </p:cNvSpPr>
          <p:nvPr/>
        </p:nvSpPr>
        <p:spPr bwMode="auto">
          <a:xfrm>
            <a:off x="3406776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2" name="Line 642"/>
          <p:cNvSpPr>
            <a:spLocks noChangeShapeType="1"/>
          </p:cNvSpPr>
          <p:nvPr/>
        </p:nvSpPr>
        <p:spPr bwMode="auto">
          <a:xfrm>
            <a:off x="362108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3" name="Line 643"/>
          <p:cNvSpPr>
            <a:spLocks noChangeShapeType="1"/>
          </p:cNvSpPr>
          <p:nvPr/>
        </p:nvSpPr>
        <p:spPr bwMode="auto">
          <a:xfrm>
            <a:off x="38354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4" name="Line 644"/>
          <p:cNvSpPr>
            <a:spLocks noChangeShapeType="1"/>
          </p:cNvSpPr>
          <p:nvPr/>
        </p:nvSpPr>
        <p:spPr bwMode="auto">
          <a:xfrm>
            <a:off x="40513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5" name="Line 645"/>
          <p:cNvSpPr>
            <a:spLocks noChangeShapeType="1"/>
          </p:cNvSpPr>
          <p:nvPr/>
        </p:nvSpPr>
        <p:spPr bwMode="auto">
          <a:xfrm>
            <a:off x="426561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6" name="Line 646"/>
          <p:cNvSpPr>
            <a:spLocks noChangeShapeType="1"/>
          </p:cNvSpPr>
          <p:nvPr/>
        </p:nvSpPr>
        <p:spPr bwMode="auto">
          <a:xfrm>
            <a:off x="447992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7" name="Line 647"/>
          <p:cNvSpPr>
            <a:spLocks noChangeShapeType="1"/>
          </p:cNvSpPr>
          <p:nvPr/>
        </p:nvSpPr>
        <p:spPr bwMode="auto">
          <a:xfrm>
            <a:off x="46990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8" name="Line 648"/>
          <p:cNvSpPr>
            <a:spLocks noChangeShapeType="1"/>
          </p:cNvSpPr>
          <p:nvPr/>
        </p:nvSpPr>
        <p:spPr bwMode="auto">
          <a:xfrm>
            <a:off x="491172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9" name="Line 649"/>
          <p:cNvSpPr>
            <a:spLocks noChangeShapeType="1"/>
          </p:cNvSpPr>
          <p:nvPr/>
        </p:nvSpPr>
        <p:spPr bwMode="auto">
          <a:xfrm>
            <a:off x="512762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0" name="Line 650"/>
          <p:cNvSpPr>
            <a:spLocks noChangeShapeType="1"/>
          </p:cNvSpPr>
          <p:nvPr/>
        </p:nvSpPr>
        <p:spPr bwMode="auto">
          <a:xfrm>
            <a:off x="534035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1" name="Line 651"/>
          <p:cNvSpPr>
            <a:spLocks noChangeShapeType="1"/>
          </p:cNvSpPr>
          <p:nvPr/>
        </p:nvSpPr>
        <p:spPr bwMode="auto">
          <a:xfrm>
            <a:off x="555783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2" name="Line 652"/>
          <p:cNvSpPr>
            <a:spLocks noChangeShapeType="1"/>
          </p:cNvSpPr>
          <p:nvPr/>
        </p:nvSpPr>
        <p:spPr bwMode="auto">
          <a:xfrm>
            <a:off x="5770563" y="381329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3" name="Line 653"/>
          <p:cNvSpPr>
            <a:spLocks noChangeShapeType="1"/>
          </p:cNvSpPr>
          <p:nvPr/>
        </p:nvSpPr>
        <p:spPr bwMode="auto">
          <a:xfrm>
            <a:off x="340677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4" name="Line 654"/>
          <p:cNvSpPr>
            <a:spLocks noChangeShapeType="1"/>
          </p:cNvSpPr>
          <p:nvPr/>
        </p:nvSpPr>
        <p:spPr bwMode="auto">
          <a:xfrm>
            <a:off x="3406776" y="381329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5" name="Line 655"/>
          <p:cNvSpPr>
            <a:spLocks noChangeShapeType="1"/>
          </p:cNvSpPr>
          <p:nvPr/>
        </p:nvSpPr>
        <p:spPr bwMode="auto">
          <a:xfrm>
            <a:off x="3406776" y="406838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6" name="Text Box 656"/>
          <p:cNvSpPr txBox="1">
            <a:spLocks noChangeArrowheads="1"/>
          </p:cNvSpPr>
          <p:nvPr/>
        </p:nvSpPr>
        <p:spPr bwMode="auto">
          <a:xfrm>
            <a:off x="4148138" y="3531631"/>
            <a:ext cx="6524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7" name="Text Box 657"/>
          <p:cNvSpPr txBox="1">
            <a:spLocks noChangeArrowheads="1"/>
          </p:cNvSpPr>
          <p:nvPr/>
        </p:nvSpPr>
        <p:spPr bwMode="auto">
          <a:xfrm>
            <a:off x="4803776" y="3531631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8" name="Rectangle 658"/>
          <p:cNvSpPr>
            <a:spLocks noChangeArrowheads="1"/>
          </p:cNvSpPr>
          <p:nvPr/>
        </p:nvSpPr>
        <p:spPr bwMode="auto">
          <a:xfrm>
            <a:off x="3435351" y="4323474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179" name="Rectangle 659"/>
          <p:cNvSpPr>
            <a:spLocks noChangeArrowheads="1"/>
          </p:cNvSpPr>
          <p:nvPr/>
        </p:nvSpPr>
        <p:spPr bwMode="auto">
          <a:xfrm>
            <a:off x="5368926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0" name="Rectangle 660"/>
          <p:cNvSpPr>
            <a:spLocks noChangeArrowheads="1"/>
          </p:cNvSpPr>
          <p:nvPr/>
        </p:nvSpPr>
        <p:spPr bwMode="auto">
          <a:xfrm>
            <a:off x="5153026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1" name="Rectangle 661"/>
          <p:cNvSpPr>
            <a:spLocks noChangeArrowheads="1"/>
          </p:cNvSpPr>
          <p:nvPr/>
        </p:nvSpPr>
        <p:spPr bwMode="auto">
          <a:xfrm>
            <a:off x="4940301" y="432347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182" name="Rectangle 662"/>
          <p:cNvSpPr>
            <a:spLocks noChangeArrowheads="1"/>
          </p:cNvSpPr>
          <p:nvPr/>
        </p:nvSpPr>
        <p:spPr bwMode="auto">
          <a:xfrm>
            <a:off x="4721226" y="4323474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183" name="Rectangle 663"/>
          <p:cNvSpPr>
            <a:spLocks noChangeArrowheads="1"/>
          </p:cNvSpPr>
          <p:nvPr/>
        </p:nvSpPr>
        <p:spPr bwMode="auto">
          <a:xfrm>
            <a:off x="4506913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184" name="Rectangle 664"/>
          <p:cNvSpPr>
            <a:spLocks noChangeArrowheads="1"/>
          </p:cNvSpPr>
          <p:nvPr/>
        </p:nvSpPr>
        <p:spPr bwMode="auto">
          <a:xfrm>
            <a:off x="4292601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185" name="Rectangle 665"/>
          <p:cNvSpPr>
            <a:spLocks noChangeArrowheads="1"/>
          </p:cNvSpPr>
          <p:nvPr/>
        </p:nvSpPr>
        <p:spPr bwMode="auto">
          <a:xfrm>
            <a:off x="4076701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6" name="Rectangle 666"/>
          <p:cNvSpPr>
            <a:spLocks noChangeArrowheads="1"/>
          </p:cNvSpPr>
          <p:nvPr/>
        </p:nvSpPr>
        <p:spPr bwMode="auto">
          <a:xfrm>
            <a:off x="3862388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7" name="Rectangle 667"/>
          <p:cNvSpPr>
            <a:spLocks noChangeArrowheads="1"/>
          </p:cNvSpPr>
          <p:nvPr/>
        </p:nvSpPr>
        <p:spPr bwMode="auto">
          <a:xfrm>
            <a:off x="3648076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8" name="Line 671"/>
          <p:cNvSpPr>
            <a:spLocks noChangeShapeType="1"/>
          </p:cNvSpPr>
          <p:nvPr/>
        </p:nvSpPr>
        <p:spPr bwMode="auto">
          <a:xfrm>
            <a:off x="38623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9" name="Line 672"/>
          <p:cNvSpPr>
            <a:spLocks noChangeShapeType="1"/>
          </p:cNvSpPr>
          <p:nvPr/>
        </p:nvSpPr>
        <p:spPr bwMode="auto">
          <a:xfrm>
            <a:off x="407670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0" name="Line 673"/>
          <p:cNvSpPr>
            <a:spLocks noChangeShapeType="1"/>
          </p:cNvSpPr>
          <p:nvPr/>
        </p:nvSpPr>
        <p:spPr bwMode="auto">
          <a:xfrm>
            <a:off x="429260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1" name="Line 674"/>
          <p:cNvSpPr>
            <a:spLocks noChangeShapeType="1"/>
          </p:cNvSpPr>
          <p:nvPr/>
        </p:nvSpPr>
        <p:spPr bwMode="auto">
          <a:xfrm>
            <a:off x="4506913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2" name="Line 675"/>
          <p:cNvSpPr>
            <a:spLocks noChangeShapeType="1"/>
          </p:cNvSpPr>
          <p:nvPr/>
        </p:nvSpPr>
        <p:spPr bwMode="auto">
          <a:xfrm>
            <a:off x="472122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3" name="Line 676"/>
          <p:cNvSpPr>
            <a:spLocks noChangeShapeType="1"/>
          </p:cNvSpPr>
          <p:nvPr/>
        </p:nvSpPr>
        <p:spPr bwMode="auto">
          <a:xfrm>
            <a:off x="494030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4" name="Line 677"/>
          <p:cNvSpPr>
            <a:spLocks noChangeShapeType="1"/>
          </p:cNvSpPr>
          <p:nvPr/>
        </p:nvSpPr>
        <p:spPr bwMode="auto">
          <a:xfrm>
            <a:off x="515302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5" name="Line 678"/>
          <p:cNvSpPr>
            <a:spLocks noChangeShapeType="1"/>
          </p:cNvSpPr>
          <p:nvPr/>
        </p:nvSpPr>
        <p:spPr bwMode="auto">
          <a:xfrm>
            <a:off x="536892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6" name="Line 679"/>
          <p:cNvSpPr>
            <a:spLocks noChangeShapeType="1"/>
          </p:cNvSpPr>
          <p:nvPr/>
        </p:nvSpPr>
        <p:spPr bwMode="auto">
          <a:xfrm>
            <a:off x="5583238" y="432347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7" name="Line 680"/>
          <p:cNvSpPr>
            <a:spLocks noChangeShapeType="1"/>
          </p:cNvSpPr>
          <p:nvPr/>
        </p:nvSpPr>
        <p:spPr bwMode="auto">
          <a:xfrm>
            <a:off x="364807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8" name="Line 681"/>
          <p:cNvSpPr>
            <a:spLocks noChangeShapeType="1"/>
          </p:cNvSpPr>
          <p:nvPr/>
        </p:nvSpPr>
        <p:spPr bwMode="auto">
          <a:xfrm>
            <a:off x="3648076" y="432347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9" name="Line 682"/>
          <p:cNvSpPr>
            <a:spLocks noChangeShapeType="1"/>
          </p:cNvSpPr>
          <p:nvPr/>
        </p:nvSpPr>
        <p:spPr bwMode="auto">
          <a:xfrm>
            <a:off x="3648076" y="457856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0" name="Text Box 683"/>
          <p:cNvSpPr txBox="1">
            <a:spLocks noChangeArrowheads="1"/>
          </p:cNvSpPr>
          <p:nvPr/>
        </p:nvSpPr>
        <p:spPr bwMode="auto">
          <a:xfrm>
            <a:off x="4186238" y="4551992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1" name="Text Box 684"/>
          <p:cNvSpPr txBox="1">
            <a:spLocks noChangeArrowheads="1"/>
          </p:cNvSpPr>
          <p:nvPr/>
        </p:nvSpPr>
        <p:spPr bwMode="auto">
          <a:xfrm>
            <a:off x="4884738" y="4550221"/>
            <a:ext cx="657225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2" name="Text Box 685"/>
          <p:cNvSpPr txBox="1">
            <a:spLocks noChangeArrowheads="1"/>
          </p:cNvSpPr>
          <p:nvPr/>
        </p:nvSpPr>
        <p:spPr bwMode="auto">
          <a:xfrm>
            <a:off x="5368926" y="3347400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203" name="Rectangle 686"/>
          <p:cNvSpPr>
            <a:spLocks noChangeArrowheads="1"/>
          </p:cNvSpPr>
          <p:nvPr/>
        </p:nvSpPr>
        <p:spPr bwMode="auto">
          <a:xfrm>
            <a:off x="6254751" y="3813294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204" name="Rectangle 687"/>
          <p:cNvSpPr>
            <a:spLocks noChangeArrowheads="1"/>
          </p:cNvSpPr>
          <p:nvPr/>
        </p:nvSpPr>
        <p:spPr bwMode="auto">
          <a:xfrm>
            <a:off x="8618538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205" name="Rectangle 688"/>
          <p:cNvSpPr>
            <a:spLocks noChangeArrowheads="1"/>
          </p:cNvSpPr>
          <p:nvPr/>
        </p:nvSpPr>
        <p:spPr bwMode="auto">
          <a:xfrm>
            <a:off x="8402638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206" name="Rectangle 689"/>
          <p:cNvSpPr>
            <a:spLocks noChangeArrowheads="1"/>
          </p:cNvSpPr>
          <p:nvPr/>
        </p:nvSpPr>
        <p:spPr bwMode="auto">
          <a:xfrm>
            <a:off x="8189913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207" name="Rectangle 690"/>
          <p:cNvSpPr>
            <a:spLocks noChangeArrowheads="1"/>
          </p:cNvSpPr>
          <p:nvPr/>
        </p:nvSpPr>
        <p:spPr bwMode="auto">
          <a:xfrm>
            <a:off x="7972426" y="381329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208" name="Rectangle 691"/>
          <p:cNvSpPr>
            <a:spLocks noChangeArrowheads="1"/>
          </p:cNvSpPr>
          <p:nvPr/>
        </p:nvSpPr>
        <p:spPr bwMode="auto">
          <a:xfrm>
            <a:off x="7759701" y="381329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9" name="Rectangle 692"/>
          <p:cNvSpPr>
            <a:spLocks noChangeArrowheads="1"/>
          </p:cNvSpPr>
          <p:nvPr/>
        </p:nvSpPr>
        <p:spPr bwMode="auto">
          <a:xfrm>
            <a:off x="7540626" y="3813294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0" name="Rectangle 693"/>
          <p:cNvSpPr>
            <a:spLocks noChangeArrowheads="1"/>
          </p:cNvSpPr>
          <p:nvPr/>
        </p:nvSpPr>
        <p:spPr bwMode="auto">
          <a:xfrm>
            <a:off x="7326313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1" name="Rectangle 694"/>
          <p:cNvSpPr>
            <a:spLocks noChangeArrowheads="1"/>
          </p:cNvSpPr>
          <p:nvPr/>
        </p:nvSpPr>
        <p:spPr bwMode="auto">
          <a:xfrm>
            <a:off x="7112001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2" name="Rectangle 695"/>
          <p:cNvSpPr>
            <a:spLocks noChangeArrowheads="1"/>
          </p:cNvSpPr>
          <p:nvPr/>
        </p:nvSpPr>
        <p:spPr bwMode="auto">
          <a:xfrm>
            <a:off x="6896101" y="381329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3" name="Rectangle 696"/>
          <p:cNvSpPr>
            <a:spLocks noChangeArrowheads="1"/>
          </p:cNvSpPr>
          <p:nvPr/>
        </p:nvSpPr>
        <p:spPr bwMode="auto">
          <a:xfrm>
            <a:off x="6681788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4" name="Rectangle 697"/>
          <p:cNvSpPr>
            <a:spLocks noChangeArrowheads="1"/>
          </p:cNvSpPr>
          <p:nvPr/>
        </p:nvSpPr>
        <p:spPr bwMode="auto">
          <a:xfrm>
            <a:off x="6467476" y="381329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5" name="Line 701"/>
          <p:cNvSpPr>
            <a:spLocks noChangeShapeType="1"/>
          </p:cNvSpPr>
          <p:nvPr/>
        </p:nvSpPr>
        <p:spPr bwMode="auto">
          <a:xfrm>
            <a:off x="668178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6" name="Line 702"/>
          <p:cNvSpPr>
            <a:spLocks noChangeShapeType="1"/>
          </p:cNvSpPr>
          <p:nvPr/>
        </p:nvSpPr>
        <p:spPr bwMode="auto">
          <a:xfrm>
            <a:off x="68961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7" name="Line 703"/>
          <p:cNvSpPr>
            <a:spLocks noChangeShapeType="1"/>
          </p:cNvSpPr>
          <p:nvPr/>
        </p:nvSpPr>
        <p:spPr bwMode="auto">
          <a:xfrm>
            <a:off x="71120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8" name="Line 704"/>
          <p:cNvSpPr>
            <a:spLocks noChangeShapeType="1"/>
          </p:cNvSpPr>
          <p:nvPr/>
        </p:nvSpPr>
        <p:spPr bwMode="auto">
          <a:xfrm>
            <a:off x="732631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9" name="Line 705"/>
          <p:cNvSpPr>
            <a:spLocks noChangeShapeType="1"/>
          </p:cNvSpPr>
          <p:nvPr/>
        </p:nvSpPr>
        <p:spPr bwMode="auto">
          <a:xfrm>
            <a:off x="754062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0" name="Line 706"/>
          <p:cNvSpPr>
            <a:spLocks noChangeShapeType="1"/>
          </p:cNvSpPr>
          <p:nvPr/>
        </p:nvSpPr>
        <p:spPr bwMode="auto">
          <a:xfrm>
            <a:off x="7759701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1" name="Line 707"/>
          <p:cNvSpPr>
            <a:spLocks noChangeShapeType="1"/>
          </p:cNvSpPr>
          <p:nvPr/>
        </p:nvSpPr>
        <p:spPr bwMode="auto">
          <a:xfrm>
            <a:off x="797242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2" name="Line 708"/>
          <p:cNvSpPr>
            <a:spLocks noChangeShapeType="1"/>
          </p:cNvSpPr>
          <p:nvPr/>
        </p:nvSpPr>
        <p:spPr bwMode="auto">
          <a:xfrm>
            <a:off x="8189913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3" name="Line 709"/>
          <p:cNvSpPr>
            <a:spLocks noChangeShapeType="1"/>
          </p:cNvSpPr>
          <p:nvPr/>
        </p:nvSpPr>
        <p:spPr bwMode="auto">
          <a:xfrm>
            <a:off x="840263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4" name="Line 710"/>
          <p:cNvSpPr>
            <a:spLocks noChangeShapeType="1"/>
          </p:cNvSpPr>
          <p:nvPr/>
        </p:nvSpPr>
        <p:spPr bwMode="auto">
          <a:xfrm>
            <a:off x="8618538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5" name="Line 711"/>
          <p:cNvSpPr>
            <a:spLocks noChangeShapeType="1"/>
          </p:cNvSpPr>
          <p:nvPr/>
        </p:nvSpPr>
        <p:spPr bwMode="auto">
          <a:xfrm>
            <a:off x="8831263" y="381329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6" name="Line 712"/>
          <p:cNvSpPr>
            <a:spLocks noChangeShapeType="1"/>
          </p:cNvSpPr>
          <p:nvPr/>
        </p:nvSpPr>
        <p:spPr bwMode="auto">
          <a:xfrm>
            <a:off x="6467476" y="381329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7" name="Line 713"/>
          <p:cNvSpPr>
            <a:spLocks noChangeShapeType="1"/>
          </p:cNvSpPr>
          <p:nvPr/>
        </p:nvSpPr>
        <p:spPr bwMode="auto">
          <a:xfrm>
            <a:off x="6467476" y="381329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8" name="Line 714"/>
          <p:cNvSpPr>
            <a:spLocks noChangeShapeType="1"/>
          </p:cNvSpPr>
          <p:nvPr/>
        </p:nvSpPr>
        <p:spPr bwMode="auto">
          <a:xfrm>
            <a:off x="6467476" y="406838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9" name="Text Box 715"/>
          <p:cNvSpPr txBox="1">
            <a:spLocks noChangeArrowheads="1"/>
          </p:cNvSpPr>
          <p:nvPr/>
        </p:nvSpPr>
        <p:spPr bwMode="auto">
          <a:xfrm>
            <a:off x="7885113" y="3531631"/>
            <a:ext cx="7032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0" name="Text Box 716"/>
          <p:cNvSpPr txBox="1">
            <a:spLocks noChangeArrowheads="1"/>
          </p:cNvSpPr>
          <p:nvPr/>
        </p:nvSpPr>
        <p:spPr bwMode="auto">
          <a:xfrm>
            <a:off x="8509001" y="3531631"/>
            <a:ext cx="5572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1" name="Rectangle 717"/>
          <p:cNvSpPr>
            <a:spLocks noChangeArrowheads="1"/>
          </p:cNvSpPr>
          <p:nvPr/>
        </p:nvSpPr>
        <p:spPr bwMode="auto">
          <a:xfrm>
            <a:off x="6496051" y="4323474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232" name="Rectangle 718"/>
          <p:cNvSpPr>
            <a:spLocks noChangeArrowheads="1"/>
          </p:cNvSpPr>
          <p:nvPr/>
        </p:nvSpPr>
        <p:spPr bwMode="auto">
          <a:xfrm>
            <a:off x="8431213" y="432347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233" name="Rectangle 719"/>
          <p:cNvSpPr>
            <a:spLocks noChangeArrowheads="1"/>
          </p:cNvSpPr>
          <p:nvPr/>
        </p:nvSpPr>
        <p:spPr bwMode="auto">
          <a:xfrm>
            <a:off x="8213726" y="432347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234" name="Rectangle 720"/>
          <p:cNvSpPr>
            <a:spLocks noChangeArrowheads="1"/>
          </p:cNvSpPr>
          <p:nvPr/>
        </p:nvSpPr>
        <p:spPr bwMode="auto">
          <a:xfrm>
            <a:off x="8001001" y="4323474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5" name="Rectangle 721"/>
          <p:cNvSpPr>
            <a:spLocks noChangeArrowheads="1"/>
          </p:cNvSpPr>
          <p:nvPr/>
        </p:nvSpPr>
        <p:spPr bwMode="auto">
          <a:xfrm>
            <a:off x="7783513" y="4323474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6" name="Rectangle 722"/>
          <p:cNvSpPr>
            <a:spLocks noChangeArrowheads="1"/>
          </p:cNvSpPr>
          <p:nvPr/>
        </p:nvSpPr>
        <p:spPr bwMode="auto">
          <a:xfrm>
            <a:off x="7567613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7" name="Rectangle 723"/>
          <p:cNvSpPr>
            <a:spLocks noChangeArrowheads="1"/>
          </p:cNvSpPr>
          <p:nvPr/>
        </p:nvSpPr>
        <p:spPr bwMode="auto">
          <a:xfrm>
            <a:off x="7353301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8" name="Rectangle 724"/>
          <p:cNvSpPr>
            <a:spLocks noChangeArrowheads="1"/>
          </p:cNvSpPr>
          <p:nvPr/>
        </p:nvSpPr>
        <p:spPr bwMode="auto">
          <a:xfrm>
            <a:off x="7138988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9" name="Rectangle 725"/>
          <p:cNvSpPr>
            <a:spLocks noChangeArrowheads="1"/>
          </p:cNvSpPr>
          <p:nvPr/>
        </p:nvSpPr>
        <p:spPr bwMode="auto">
          <a:xfrm>
            <a:off x="6923088" y="4323474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0" name="Rectangle 726"/>
          <p:cNvSpPr>
            <a:spLocks noChangeArrowheads="1"/>
          </p:cNvSpPr>
          <p:nvPr/>
        </p:nvSpPr>
        <p:spPr bwMode="auto">
          <a:xfrm>
            <a:off x="6708776" y="4323474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1" name="Line 730"/>
          <p:cNvSpPr>
            <a:spLocks noChangeShapeType="1"/>
          </p:cNvSpPr>
          <p:nvPr/>
        </p:nvSpPr>
        <p:spPr bwMode="auto">
          <a:xfrm>
            <a:off x="69230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2" name="Line 731"/>
          <p:cNvSpPr>
            <a:spLocks noChangeShapeType="1"/>
          </p:cNvSpPr>
          <p:nvPr/>
        </p:nvSpPr>
        <p:spPr bwMode="auto">
          <a:xfrm>
            <a:off x="7138988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3" name="Line 732"/>
          <p:cNvSpPr>
            <a:spLocks noChangeShapeType="1"/>
          </p:cNvSpPr>
          <p:nvPr/>
        </p:nvSpPr>
        <p:spPr bwMode="auto">
          <a:xfrm>
            <a:off x="735330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4" name="Line 733"/>
          <p:cNvSpPr>
            <a:spLocks noChangeShapeType="1"/>
          </p:cNvSpPr>
          <p:nvPr/>
        </p:nvSpPr>
        <p:spPr bwMode="auto">
          <a:xfrm>
            <a:off x="7567613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5" name="Line 734"/>
          <p:cNvSpPr>
            <a:spLocks noChangeShapeType="1"/>
          </p:cNvSpPr>
          <p:nvPr/>
        </p:nvSpPr>
        <p:spPr bwMode="auto">
          <a:xfrm>
            <a:off x="7783513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6" name="Line 735"/>
          <p:cNvSpPr>
            <a:spLocks noChangeShapeType="1"/>
          </p:cNvSpPr>
          <p:nvPr/>
        </p:nvSpPr>
        <p:spPr bwMode="auto">
          <a:xfrm>
            <a:off x="8001001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7" name="Line 736"/>
          <p:cNvSpPr>
            <a:spLocks noChangeShapeType="1"/>
          </p:cNvSpPr>
          <p:nvPr/>
        </p:nvSpPr>
        <p:spPr bwMode="auto">
          <a:xfrm>
            <a:off x="821372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8" name="Line 737"/>
          <p:cNvSpPr>
            <a:spLocks noChangeShapeType="1"/>
          </p:cNvSpPr>
          <p:nvPr/>
        </p:nvSpPr>
        <p:spPr bwMode="auto">
          <a:xfrm>
            <a:off x="8431213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9" name="Line 738"/>
          <p:cNvSpPr>
            <a:spLocks noChangeShapeType="1"/>
          </p:cNvSpPr>
          <p:nvPr/>
        </p:nvSpPr>
        <p:spPr bwMode="auto">
          <a:xfrm>
            <a:off x="8643938" y="4323474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0" name="Line 739"/>
          <p:cNvSpPr>
            <a:spLocks noChangeShapeType="1"/>
          </p:cNvSpPr>
          <p:nvPr/>
        </p:nvSpPr>
        <p:spPr bwMode="auto">
          <a:xfrm>
            <a:off x="6708776" y="4323474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1" name="Line 740"/>
          <p:cNvSpPr>
            <a:spLocks noChangeShapeType="1"/>
          </p:cNvSpPr>
          <p:nvPr/>
        </p:nvSpPr>
        <p:spPr bwMode="auto">
          <a:xfrm>
            <a:off x="6708776" y="432347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2" name="Line 741"/>
          <p:cNvSpPr>
            <a:spLocks noChangeShapeType="1"/>
          </p:cNvSpPr>
          <p:nvPr/>
        </p:nvSpPr>
        <p:spPr bwMode="auto">
          <a:xfrm>
            <a:off x="6708776" y="457856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3" name="Text Box 742"/>
          <p:cNvSpPr txBox="1">
            <a:spLocks noChangeArrowheads="1"/>
          </p:cNvSpPr>
          <p:nvPr/>
        </p:nvSpPr>
        <p:spPr bwMode="auto">
          <a:xfrm>
            <a:off x="7934326" y="4551992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4" name="Text Box 743"/>
          <p:cNvSpPr txBox="1">
            <a:spLocks noChangeArrowheads="1"/>
          </p:cNvSpPr>
          <p:nvPr/>
        </p:nvSpPr>
        <p:spPr bwMode="auto">
          <a:xfrm>
            <a:off x="8399463" y="4551992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5" name="Text Box 744"/>
          <p:cNvSpPr txBox="1">
            <a:spLocks noChangeArrowheads="1"/>
          </p:cNvSpPr>
          <p:nvPr/>
        </p:nvSpPr>
        <p:spPr bwMode="auto">
          <a:xfrm>
            <a:off x="7381876" y="3361571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256" name="Line 745"/>
          <p:cNvSpPr>
            <a:spLocks noChangeShapeType="1"/>
          </p:cNvSpPr>
          <p:nvPr/>
        </p:nvSpPr>
        <p:spPr bwMode="auto">
          <a:xfrm>
            <a:off x="534988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7" name="Line 746"/>
          <p:cNvSpPr>
            <a:spLocks noChangeShapeType="1"/>
          </p:cNvSpPr>
          <p:nvPr/>
        </p:nvSpPr>
        <p:spPr bwMode="auto">
          <a:xfrm flipH="1">
            <a:off x="776288" y="4068384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8" name="Line 747"/>
          <p:cNvSpPr>
            <a:spLocks noChangeShapeType="1"/>
          </p:cNvSpPr>
          <p:nvPr/>
        </p:nvSpPr>
        <p:spPr bwMode="auto">
          <a:xfrm>
            <a:off x="776288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9" name="Line 748"/>
          <p:cNvSpPr>
            <a:spLocks noChangeShapeType="1"/>
          </p:cNvSpPr>
          <p:nvPr/>
        </p:nvSpPr>
        <p:spPr bwMode="auto">
          <a:xfrm flipH="1">
            <a:off x="1017588" y="4068384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0" name="Line 749"/>
          <p:cNvSpPr>
            <a:spLocks noChangeShapeType="1"/>
          </p:cNvSpPr>
          <p:nvPr/>
        </p:nvSpPr>
        <p:spPr bwMode="auto">
          <a:xfrm>
            <a:off x="936626" y="4068384"/>
            <a:ext cx="24288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1" name="Line 750"/>
          <p:cNvSpPr>
            <a:spLocks noChangeShapeType="1"/>
          </p:cNvSpPr>
          <p:nvPr/>
        </p:nvSpPr>
        <p:spPr bwMode="auto">
          <a:xfrm flipH="1">
            <a:off x="1179513" y="4068384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2" name="Line 751"/>
          <p:cNvSpPr>
            <a:spLocks noChangeShapeType="1"/>
          </p:cNvSpPr>
          <p:nvPr/>
        </p:nvSpPr>
        <p:spPr bwMode="auto">
          <a:xfrm>
            <a:off x="4159251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3" name="Line 752"/>
          <p:cNvSpPr>
            <a:spLocks noChangeShapeType="1"/>
          </p:cNvSpPr>
          <p:nvPr/>
        </p:nvSpPr>
        <p:spPr bwMode="auto">
          <a:xfrm flipH="1">
            <a:off x="4400551" y="4068384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4" name="Line 753"/>
          <p:cNvSpPr>
            <a:spLocks noChangeShapeType="1"/>
          </p:cNvSpPr>
          <p:nvPr/>
        </p:nvSpPr>
        <p:spPr bwMode="auto">
          <a:xfrm>
            <a:off x="4400551" y="4068384"/>
            <a:ext cx="24288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5" name="Line 754"/>
          <p:cNvSpPr>
            <a:spLocks noChangeShapeType="1"/>
          </p:cNvSpPr>
          <p:nvPr/>
        </p:nvSpPr>
        <p:spPr bwMode="auto">
          <a:xfrm flipH="1">
            <a:off x="4643438" y="4068384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6" name="Line 755"/>
          <p:cNvSpPr>
            <a:spLocks noChangeShapeType="1"/>
          </p:cNvSpPr>
          <p:nvPr/>
        </p:nvSpPr>
        <p:spPr bwMode="auto">
          <a:xfrm>
            <a:off x="4562476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7" name="Line 756"/>
          <p:cNvSpPr>
            <a:spLocks noChangeShapeType="1"/>
          </p:cNvSpPr>
          <p:nvPr/>
        </p:nvSpPr>
        <p:spPr bwMode="auto">
          <a:xfrm flipH="1">
            <a:off x="4803776" y="4068384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8" name="Line 757"/>
          <p:cNvSpPr>
            <a:spLocks noChangeShapeType="1"/>
          </p:cNvSpPr>
          <p:nvPr/>
        </p:nvSpPr>
        <p:spPr bwMode="auto">
          <a:xfrm>
            <a:off x="4803776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9" name="Line 758"/>
          <p:cNvSpPr>
            <a:spLocks noChangeShapeType="1"/>
          </p:cNvSpPr>
          <p:nvPr/>
        </p:nvSpPr>
        <p:spPr bwMode="auto">
          <a:xfrm flipH="1">
            <a:off x="5045076" y="4068384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0" name="Line 759"/>
          <p:cNvSpPr>
            <a:spLocks noChangeShapeType="1"/>
          </p:cNvSpPr>
          <p:nvPr/>
        </p:nvSpPr>
        <p:spPr bwMode="auto">
          <a:xfrm>
            <a:off x="8107363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1" name="Line 760"/>
          <p:cNvSpPr>
            <a:spLocks noChangeShapeType="1"/>
          </p:cNvSpPr>
          <p:nvPr/>
        </p:nvSpPr>
        <p:spPr bwMode="auto">
          <a:xfrm flipH="1">
            <a:off x="8348663" y="4068384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2" name="Line 761"/>
          <p:cNvSpPr>
            <a:spLocks noChangeShapeType="1"/>
          </p:cNvSpPr>
          <p:nvPr/>
        </p:nvSpPr>
        <p:spPr bwMode="auto">
          <a:xfrm>
            <a:off x="8267701" y="4068384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3" name="Line 762"/>
          <p:cNvSpPr>
            <a:spLocks noChangeShapeType="1"/>
          </p:cNvSpPr>
          <p:nvPr/>
        </p:nvSpPr>
        <p:spPr bwMode="auto">
          <a:xfrm flipH="1">
            <a:off x="8509001" y="4068384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4" name="Line 763"/>
          <p:cNvSpPr>
            <a:spLocks noChangeShapeType="1"/>
          </p:cNvSpPr>
          <p:nvPr/>
        </p:nvSpPr>
        <p:spPr bwMode="auto">
          <a:xfrm>
            <a:off x="4965701" y="2537843"/>
            <a:ext cx="0" cy="340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5" name="Line 764"/>
          <p:cNvSpPr>
            <a:spLocks noChangeShapeType="1"/>
          </p:cNvSpPr>
          <p:nvPr/>
        </p:nvSpPr>
        <p:spPr bwMode="auto">
          <a:xfrm>
            <a:off x="4965701" y="2877963"/>
            <a:ext cx="306070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6" name="Line 765"/>
          <p:cNvSpPr>
            <a:spLocks noChangeShapeType="1"/>
          </p:cNvSpPr>
          <p:nvPr/>
        </p:nvSpPr>
        <p:spPr bwMode="auto">
          <a:xfrm>
            <a:off x="8026401" y="3303113"/>
            <a:ext cx="0" cy="510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7" name="Line 766"/>
          <p:cNvSpPr>
            <a:spLocks noChangeShapeType="1"/>
          </p:cNvSpPr>
          <p:nvPr/>
        </p:nvSpPr>
        <p:spPr bwMode="auto">
          <a:xfrm>
            <a:off x="1098551" y="2537843"/>
            <a:ext cx="0" cy="340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8" name="Line 767"/>
          <p:cNvSpPr>
            <a:spLocks noChangeShapeType="1"/>
          </p:cNvSpPr>
          <p:nvPr/>
        </p:nvSpPr>
        <p:spPr bwMode="auto">
          <a:xfrm>
            <a:off x="1098551" y="2877963"/>
            <a:ext cx="306070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9" name="Line 768"/>
          <p:cNvSpPr>
            <a:spLocks noChangeShapeType="1"/>
          </p:cNvSpPr>
          <p:nvPr/>
        </p:nvSpPr>
        <p:spPr bwMode="auto">
          <a:xfrm>
            <a:off x="4159251" y="3303113"/>
            <a:ext cx="0" cy="510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0" name="Line 769"/>
          <p:cNvSpPr>
            <a:spLocks noChangeShapeType="1"/>
          </p:cNvSpPr>
          <p:nvPr/>
        </p:nvSpPr>
        <p:spPr bwMode="auto">
          <a:xfrm>
            <a:off x="4321176" y="2537843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1" name="Line 770"/>
          <p:cNvSpPr>
            <a:spLocks noChangeShapeType="1"/>
          </p:cNvSpPr>
          <p:nvPr/>
        </p:nvSpPr>
        <p:spPr bwMode="auto">
          <a:xfrm flipH="1">
            <a:off x="1420813" y="2962993"/>
            <a:ext cx="2900363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2" name="Line 771"/>
          <p:cNvSpPr>
            <a:spLocks noChangeShapeType="1"/>
          </p:cNvSpPr>
          <p:nvPr/>
        </p:nvSpPr>
        <p:spPr bwMode="auto">
          <a:xfrm>
            <a:off x="1420813" y="3388143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3" name="Line 772"/>
          <p:cNvSpPr>
            <a:spLocks noChangeShapeType="1"/>
          </p:cNvSpPr>
          <p:nvPr/>
        </p:nvSpPr>
        <p:spPr bwMode="auto">
          <a:xfrm>
            <a:off x="8186738" y="2537843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4" name="Line 773"/>
          <p:cNvSpPr>
            <a:spLocks noChangeShapeType="1"/>
          </p:cNvSpPr>
          <p:nvPr/>
        </p:nvSpPr>
        <p:spPr bwMode="auto">
          <a:xfrm flipH="1">
            <a:off x="5287963" y="2962993"/>
            <a:ext cx="2898775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5" name="Line 774"/>
          <p:cNvSpPr>
            <a:spLocks noChangeShapeType="1"/>
          </p:cNvSpPr>
          <p:nvPr/>
        </p:nvSpPr>
        <p:spPr bwMode="auto">
          <a:xfrm>
            <a:off x="5287963" y="3388143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6" name="Text Box 775"/>
          <p:cNvSpPr txBox="1">
            <a:spLocks noChangeArrowheads="1"/>
          </p:cNvSpPr>
          <p:nvPr/>
        </p:nvSpPr>
        <p:spPr bwMode="auto">
          <a:xfrm>
            <a:off x="3435351" y="3361571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18874808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FEB257-A8EA-2CD0-F30C-093413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9753B4-F73F-1BAC-2EE8-8C6EAD51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4. </a:t>
            </a:r>
            <a:r>
              <a:rPr lang="en-US" altLang="ko-KR" b="1" dirty="0"/>
              <a:t>Insert communication subroutine calls</a:t>
            </a:r>
            <a:endParaRPr lang="ko-KR" altLang="en-US" dirty="0"/>
          </a:p>
        </p:txBody>
      </p:sp>
      <p:sp>
        <p:nvSpPr>
          <p:cNvPr id="6" name="Rectangle 468">
            <a:extLst>
              <a:ext uri="{FF2B5EF4-FFF2-40B4-BE49-F238E27FC236}">
                <a16:creationId xmlns:a16="http://schemas.microsoft.com/office/drawing/2014/main" id="{852C8D08-E59E-9A09-E200-F0CD3CEC4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0" y="2461517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7" name="Rectangle 469">
            <a:extLst>
              <a:ext uri="{FF2B5EF4-FFF2-40B4-BE49-F238E27FC236}">
                <a16:creationId xmlns:a16="http://schemas.microsoft.com/office/drawing/2014/main" id="{1B5A5BF6-FEEC-1DE8-18DE-3FF355DB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765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Rectangle 470">
            <a:extLst>
              <a:ext uri="{FF2B5EF4-FFF2-40B4-BE49-F238E27FC236}">
                <a16:creationId xmlns:a16="http://schemas.microsoft.com/office/drawing/2014/main" id="{759029A7-5BDA-8D08-5054-DEB9655A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278" y="2461517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Rectangle 471">
            <a:extLst>
              <a:ext uri="{FF2B5EF4-FFF2-40B4-BE49-F238E27FC236}">
                <a16:creationId xmlns:a16="http://schemas.microsoft.com/office/drawing/2014/main" id="{F4C0F487-79E2-388C-AB3D-59F438168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3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Rectangle 472">
            <a:extLst>
              <a:ext uri="{FF2B5EF4-FFF2-40B4-BE49-F238E27FC236}">
                <a16:creationId xmlns:a16="http://schemas.microsoft.com/office/drawing/2014/main" id="{4C1B2499-3B51-6EAE-83FD-2514DEA9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3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" name="Rectangle 473">
            <a:extLst>
              <a:ext uri="{FF2B5EF4-FFF2-40B4-BE49-F238E27FC236}">
                <a16:creationId xmlns:a16="http://schemas.microsoft.com/office/drawing/2014/main" id="{3319FA58-3CEB-67C5-4CE6-904AD0862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40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Rectangle 474">
            <a:extLst>
              <a:ext uri="{FF2B5EF4-FFF2-40B4-BE49-F238E27FC236}">
                <a16:creationId xmlns:a16="http://schemas.microsoft.com/office/drawing/2014/main" id="{922C7DFD-3A2E-93A8-7924-CB6F13E2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53" y="2461517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" name="Rectangle 475">
            <a:extLst>
              <a:ext uri="{FF2B5EF4-FFF2-40B4-BE49-F238E27FC236}">
                <a16:creationId xmlns:a16="http://schemas.microsoft.com/office/drawing/2014/main" id="{5C3B32E2-3B7C-F1FF-F075-6D1520228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540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Rectangle 476">
            <a:extLst>
              <a:ext uri="{FF2B5EF4-FFF2-40B4-BE49-F238E27FC236}">
                <a16:creationId xmlns:a16="http://schemas.microsoft.com/office/drawing/2014/main" id="{B99002E1-4E66-3B96-E6CB-2ADA1AC0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40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5" name="Rectangle 477">
            <a:extLst>
              <a:ext uri="{FF2B5EF4-FFF2-40B4-BE49-F238E27FC236}">
                <a16:creationId xmlns:a16="http://schemas.microsoft.com/office/drawing/2014/main" id="{210340B2-8655-3899-2D26-02C6DD4A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8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6" name="Rectangle 478">
            <a:extLst>
              <a:ext uri="{FF2B5EF4-FFF2-40B4-BE49-F238E27FC236}">
                <a16:creationId xmlns:a16="http://schemas.microsoft.com/office/drawing/2014/main" id="{417F2A50-0A36-6751-949C-EAD3D70F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5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7" name="Rectangle 479">
            <a:extLst>
              <a:ext uri="{FF2B5EF4-FFF2-40B4-BE49-F238E27FC236}">
                <a16:creationId xmlns:a16="http://schemas.microsoft.com/office/drawing/2014/main" id="{E4F0D658-45ED-6788-C010-9FE7CB2A7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5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18" name="Line 483">
            <a:extLst>
              <a:ext uri="{FF2B5EF4-FFF2-40B4-BE49-F238E27FC236}">
                <a16:creationId xmlns:a16="http://schemas.microsoft.com/office/drawing/2014/main" id="{100D4939-A5AF-D0D5-D1DD-89AB41E89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01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" name="Line 484">
            <a:extLst>
              <a:ext uri="{FF2B5EF4-FFF2-40B4-BE49-F238E27FC236}">
                <a16:creationId xmlns:a16="http://schemas.microsoft.com/office/drawing/2014/main" id="{1AD28241-2060-CD76-8805-1A10055D6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32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" name="Line 485">
            <a:extLst>
              <a:ext uri="{FF2B5EF4-FFF2-40B4-BE49-F238E27FC236}">
                <a16:creationId xmlns:a16="http://schemas.microsoft.com/office/drawing/2014/main" id="{0C4F0500-534B-79EE-A924-724E9F331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64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" name="Line 486">
            <a:extLst>
              <a:ext uri="{FF2B5EF4-FFF2-40B4-BE49-F238E27FC236}">
                <a16:creationId xmlns:a16="http://schemas.microsoft.com/office/drawing/2014/main" id="{31C25656-4DD3-35E6-77FF-AC68B96CC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254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" name="Line 487">
            <a:extLst>
              <a:ext uri="{FF2B5EF4-FFF2-40B4-BE49-F238E27FC236}">
                <a16:creationId xmlns:a16="http://schemas.microsoft.com/office/drawing/2014/main" id="{9DAAA0A0-C732-7343-450D-471B44DBB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68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" name="Line 488">
            <a:extLst>
              <a:ext uri="{FF2B5EF4-FFF2-40B4-BE49-F238E27FC236}">
                <a16:creationId xmlns:a16="http://schemas.microsoft.com/office/drawing/2014/main" id="{336BCFE1-D81A-95F8-D78F-AF4D235B4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434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" name="Line 489">
            <a:extLst>
              <a:ext uri="{FF2B5EF4-FFF2-40B4-BE49-F238E27FC236}">
                <a16:creationId xmlns:a16="http://schemas.microsoft.com/office/drawing/2014/main" id="{4844C5F6-F532-7BF0-FD18-BF819B1B6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86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" name="Line 490">
            <a:extLst>
              <a:ext uri="{FF2B5EF4-FFF2-40B4-BE49-F238E27FC236}">
                <a16:creationId xmlns:a16="http://schemas.microsoft.com/office/drawing/2014/main" id="{6D01FAE5-3D83-1C30-C0C6-E64F7E9C7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5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" name="Line 491">
            <a:extLst>
              <a:ext uri="{FF2B5EF4-FFF2-40B4-BE49-F238E27FC236}">
                <a16:creationId xmlns:a16="http://schemas.microsoft.com/office/drawing/2014/main" id="{D73298D0-DE49-AEA1-1D1A-E55000F4A7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727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" name="Line 492">
            <a:extLst>
              <a:ext uri="{FF2B5EF4-FFF2-40B4-BE49-F238E27FC236}">
                <a16:creationId xmlns:a16="http://schemas.microsoft.com/office/drawing/2014/main" id="{9FA04CF0-C227-53CB-9D51-DA6A4AC48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493">
            <a:extLst>
              <a:ext uri="{FF2B5EF4-FFF2-40B4-BE49-F238E27FC236}">
                <a16:creationId xmlns:a16="http://schemas.microsoft.com/office/drawing/2014/main" id="{24C35A6E-F42E-212E-DB6B-91A4972BB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90" y="2461517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494">
            <a:extLst>
              <a:ext uri="{FF2B5EF4-FFF2-40B4-BE49-F238E27FC236}">
                <a16:creationId xmlns:a16="http://schemas.microsoft.com/office/drawing/2014/main" id="{CCE93218-C8E4-CC0E-B9E7-79BC0CF7E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495">
            <a:extLst>
              <a:ext uri="{FF2B5EF4-FFF2-40B4-BE49-F238E27FC236}">
                <a16:creationId xmlns:a16="http://schemas.microsoft.com/office/drawing/2014/main" id="{85DAE531-125F-2E49-F012-E1876C52E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5" y="2461517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496">
            <a:extLst>
              <a:ext uri="{FF2B5EF4-FFF2-40B4-BE49-F238E27FC236}">
                <a16:creationId xmlns:a16="http://schemas.microsoft.com/office/drawing/2014/main" id="{47A62626-0654-3291-94D9-1C07948B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5" y="2729501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Text Box 499">
            <a:extLst>
              <a:ext uri="{FF2B5EF4-FFF2-40B4-BE49-F238E27FC236}">
                <a16:creationId xmlns:a16="http://schemas.microsoft.com/office/drawing/2014/main" id="{39DDEF65-C11C-5ACB-E1F2-FE4CCC396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178" y="192741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0</a:t>
            </a:r>
          </a:p>
        </p:txBody>
      </p:sp>
      <p:sp>
        <p:nvSpPr>
          <p:cNvPr id="35" name="Rectangle 500">
            <a:extLst>
              <a:ext uri="{FF2B5EF4-FFF2-40B4-BE49-F238E27FC236}">
                <a16:creationId xmlns:a16="http://schemas.microsoft.com/office/drawing/2014/main" id="{9BCD9ADC-3BDF-4DBE-BA83-C13892B2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5" y="2461517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36" name="Rectangle 501">
            <a:extLst>
              <a:ext uri="{FF2B5EF4-FFF2-40B4-BE49-F238E27FC236}">
                <a16:creationId xmlns:a16="http://schemas.microsoft.com/office/drawing/2014/main" id="{38FDBFB8-71F1-16A9-6BB1-0384E283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3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Rectangle 502">
            <a:extLst>
              <a:ext uri="{FF2B5EF4-FFF2-40B4-BE49-F238E27FC236}">
                <a16:creationId xmlns:a16="http://schemas.microsoft.com/office/drawing/2014/main" id="{C866B659-45C5-A894-3142-A7855C98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3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Rectangle 503">
            <a:extLst>
              <a:ext uri="{FF2B5EF4-FFF2-40B4-BE49-F238E27FC236}">
                <a16:creationId xmlns:a16="http://schemas.microsoft.com/office/drawing/2014/main" id="{E6180FBD-E1BF-2223-BA2E-DF96F7A3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290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Rectangle 504">
            <a:extLst>
              <a:ext uri="{FF2B5EF4-FFF2-40B4-BE49-F238E27FC236}">
                <a16:creationId xmlns:a16="http://schemas.microsoft.com/office/drawing/2014/main" id="{B756FF40-32A3-21B6-379B-30A1A6D5F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390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0" name="Rectangle 505">
            <a:extLst>
              <a:ext uri="{FF2B5EF4-FFF2-40B4-BE49-F238E27FC236}">
                <a16:creationId xmlns:a16="http://schemas.microsoft.com/office/drawing/2014/main" id="{7271CA1B-A8F1-7BA2-4938-6680929E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5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41" name="Rectangle 506">
            <a:extLst>
              <a:ext uri="{FF2B5EF4-FFF2-40B4-BE49-F238E27FC236}">
                <a16:creationId xmlns:a16="http://schemas.microsoft.com/office/drawing/2014/main" id="{5B53F387-D3F0-BAD5-46E4-4A933BD1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590" y="2461517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2" name="Rectangle 507">
            <a:extLst>
              <a:ext uri="{FF2B5EF4-FFF2-40B4-BE49-F238E27FC236}">
                <a16:creationId xmlns:a16="http://schemas.microsoft.com/office/drawing/2014/main" id="{FB542472-0710-D7A9-CCF3-C66CF74DC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278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43" name="Rectangle 508">
            <a:extLst>
              <a:ext uri="{FF2B5EF4-FFF2-40B4-BE49-F238E27FC236}">
                <a16:creationId xmlns:a16="http://schemas.microsoft.com/office/drawing/2014/main" id="{B3C41915-98E9-6383-2EED-A23ADC829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5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" name="Rectangle 509">
            <a:extLst>
              <a:ext uri="{FF2B5EF4-FFF2-40B4-BE49-F238E27FC236}">
                <a16:creationId xmlns:a16="http://schemas.microsoft.com/office/drawing/2014/main" id="{D3C3F718-803D-5303-AA18-B3EF4CD31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065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" name="Rectangle 510">
            <a:extLst>
              <a:ext uri="{FF2B5EF4-FFF2-40B4-BE49-F238E27FC236}">
                <a16:creationId xmlns:a16="http://schemas.microsoft.com/office/drawing/2014/main" id="{89158875-D76D-6095-1866-ECB71AE9A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3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" name="Rectangle 511">
            <a:extLst>
              <a:ext uri="{FF2B5EF4-FFF2-40B4-BE49-F238E27FC236}">
                <a16:creationId xmlns:a16="http://schemas.microsoft.com/office/drawing/2014/main" id="{7697E9A0-572C-C590-CFF8-5E9B2805B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40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" name="Line 515">
            <a:extLst>
              <a:ext uri="{FF2B5EF4-FFF2-40B4-BE49-F238E27FC236}">
                <a16:creationId xmlns:a16="http://schemas.microsoft.com/office/drawing/2014/main" id="{040C3F8E-2790-BEC1-2F20-838002876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8" name="Line 516">
            <a:extLst>
              <a:ext uri="{FF2B5EF4-FFF2-40B4-BE49-F238E27FC236}">
                <a16:creationId xmlns:a16="http://schemas.microsoft.com/office/drawing/2014/main" id="{ACDCF8BA-69E3-610E-F1E0-2991965B3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0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" name="Line 517">
            <a:extLst>
              <a:ext uri="{FF2B5EF4-FFF2-40B4-BE49-F238E27FC236}">
                <a16:creationId xmlns:a16="http://schemas.microsoft.com/office/drawing/2014/main" id="{4D1B5EE1-DECC-1700-926C-7911FC163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" name="Line 518">
            <a:extLst>
              <a:ext uri="{FF2B5EF4-FFF2-40B4-BE49-F238E27FC236}">
                <a16:creationId xmlns:a16="http://schemas.microsoft.com/office/drawing/2014/main" id="{EC52674B-05A9-13A9-664D-3D2029B94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227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" name="Line 519">
            <a:extLst>
              <a:ext uri="{FF2B5EF4-FFF2-40B4-BE49-F238E27FC236}">
                <a16:creationId xmlns:a16="http://schemas.microsoft.com/office/drawing/2014/main" id="{3E66460F-B750-0E97-0D1F-04DEB4A84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59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" name="Line 520">
            <a:extLst>
              <a:ext uri="{FF2B5EF4-FFF2-40B4-BE49-F238E27FC236}">
                <a16:creationId xmlns:a16="http://schemas.microsoft.com/office/drawing/2014/main" id="{BB671814-827C-13C1-7F8A-EC97427DB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56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" name="Line 521">
            <a:extLst>
              <a:ext uri="{FF2B5EF4-FFF2-40B4-BE49-F238E27FC236}">
                <a16:creationId xmlns:a16="http://schemas.microsoft.com/office/drawing/2014/main" id="{01EE9AFC-84F2-B0F5-B19B-FBA6E8787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839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" name="Line 522">
            <a:extLst>
              <a:ext uri="{FF2B5EF4-FFF2-40B4-BE49-F238E27FC236}">
                <a16:creationId xmlns:a16="http://schemas.microsoft.com/office/drawing/2014/main" id="{8E259392-117C-2B52-D9ED-7AC6F9AB1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429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" name="Line 523">
            <a:extLst>
              <a:ext uri="{FF2B5EF4-FFF2-40B4-BE49-F238E27FC236}">
                <a16:creationId xmlns:a16="http://schemas.microsoft.com/office/drawing/2014/main" id="{F6BB35E7-E868-9723-6DDB-5C981C92F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860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" name="Line 524">
            <a:extLst>
              <a:ext uri="{FF2B5EF4-FFF2-40B4-BE49-F238E27FC236}">
                <a16:creationId xmlns:a16="http://schemas.microsoft.com/office/drawing/2014/main" id="{428419BE-E228-9F0D-23F0-A5247A1A4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" name="Line 525">
            <a:extLst>
              <a:ext uri="{FF2B5EF4-FFF2-40B4-BE49-F238E27FC236}">
                <a16:creationId xmlns:a16="http://schemas.microsoft.com/office/drawing/2014/main" id="{414886BB-8A76-C27C-0AE6-824026E92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7228" y="2461517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" name="Line 526">
            <a:extLst>
              <a:ext uri="{FF2B5EF4-FFF2-40B4-BE49-F238E27FC236}">
                <a16:creationId xmlns:a16="http://schemas.microsoft.com/office/drawing/2014/main" id="{8DFC1F91-4D33-6625-FB6A-0A30685AF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527">
            <a:extLst>
              <a:ext uri="{FF2B5EF4-FFF2-40B4-BE49-F238E27FC236}">
                <a16:creationId xmlns:a16="http://schemas.microsoft.com/office/drawing/2014/main" id="{3EEFA6A5-A2EB-A5D2-83E9-D5E13EF47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2461517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528">
            <a:extLst>
              <a:ext uri="{FF2B5EF4-FFF2-40B4-BE49-F238E27FC236}">
                <a16:creationId xmlns:a16="http://schemas.microsoft.com/office/drawing/2014/main" id="{ED296E59-D2EE-A190-A990-E1E9162CD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3440" y="2729501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Text Box 531">
            <a:extLst>
              <a:ext uri="{FF2B5EF4-FFF2-40B4-BE49-F238E27FC236}">
                <a16:creationId xmlns:a16="http://schemas.microsoft.com/office/drawing/2014/main" id="{A2B11253-77D7-5C81-F7C3-433035C59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5" y="192741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1</a:t>
            </a:r>
          </a:p>
        </p:txBody>
      </p:sp>
      <p:sp>
        <p:nvSpPr>
          <p:cNvPr id="64" name="Rectangle 532">
            <a:extLst>
              <a:ext uri="{FF2B5EF4-FFF2-40B4-BE49-F238E27FC236}">
                <a16:creationId xmlns:a16="http://schemas.microsoft.com/office/drawing/2014/main" id="{E963E90B-B469-AFE6-4E06-18E6A63E1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415" y="2461517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65" name="Rectangle 533">
            <a:extLst>
              <a:ext uri="{FF2B5EF4-FFF2-40B4-BE49-F238E27FC236}">
                <a16:creationId xmlns:a16="http://schemas.microsoft.com/office/drawing/2014/main" id="{9D8B0BAA-76F2-1851-83C8-719EEB42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203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6" name="Rectangle 534">
            <a:extLst>
              <a:ext uri="{FF2B5EF4-FFF2-40B4-BE49-F238E27FC236}">
                <a16:creationId xmlns:a16="http://schemas.microsoft.com/office/drawing/2014/main" id="{5DDF8DC0-D9DA-0470-A12E-C07455235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303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67" name="Rectangle 535">
            <a:extLst>
              <a:ext uri="{FF2B5EF4-FFF2-40B4-BE49-F238E27FC236}">
                <a16:creationId xmlns:a16="http://schemas.microsoft.com/office/drawing/2014/main" id="{5A69FBDF-0F43-418E-4252-BFFB2986C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78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68" name="Rectangle 536">
            <a:extLst>
              <a:ext uri="{FF2B5EF4-FFF2-40B4-BE49-F238E27FC236}">
                <a16:creationId xmlns:a16="http://schemas.microsoft.com/office/drawing/2014/main" id="{9241F59A-3316-19F6-30DE-F91DCF1B6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90" y="2461517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" name="Rectangle 537">
            <a:extLst>
              <a:ext uri="{FF2B5EF4-FFF2-40B4-BE49-F238E27FC236}">
                <a16:creationId xmlns:a16="http://schemas.microsoft.com/office/drawing/2014/main" id="{22EE9BAC-A305-8845-86D6-DACA80384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5" y="2461517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" name="Rectangle 538">
            <a:extLst>
              <a:ext uri="{FF2B5EF4-FFF2-40B4-BE49-F238E27FC236}">
                <a16:creationId xmlns:a16="http://schemas.microsoft.com/office/drawing/2014/main" id="{5FA53386-3991-E975-44A3-3B7A4B73C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78" y="2461517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" name="Rectangle 539">
            <a:extLst>
              <a:ext uri="{FF2B5EF4-FFF2-40B4-BE49-F238E27FC236}">
                <a16:creationId xmlns:a16="http://schemas.microsoft.com/office/drawing/2014/main" id="{46DAACBF-C681-9D61-A040-0B1EC65F9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8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" name="Rectangle 540">
            <a:extLst>
              <a:ext uri="{FF2B5EF4-FFF2-40B4-BE49-F238E27FC236}">
                <a16:creationId xmlns:a16="http://schemas.microsoft.com/office/drawing/2014/main" id="{836EBCC6-9294-EC9C-0706-4602C8E22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665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" name="Rectangle 541">
            <a:extLst>
              <a:ext uri="{FF2B5EF4-FFF2-40B4-BE49-F238E27FC236}">
                <a16:creationId xmlns:a16="http://schemas.microsoft.com/office/drawing/2014/main" id="{9E16163C-18C0-0FAB-DD55-ABEB3234C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3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" name="Rectangle 542">
            <a:extLst>
              <a:ext uri="{FF2B5EF4-FFF2-40B4-BE49-F238E27FC236}">
                <a16:creationId xmlns:a16="http://schemas.microsoft.com/office/drawing/2014/main" id="{7FD707B0-B934-B478-2000-991027A6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3" y="2461517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" name="Rectangle 543">
            <a:extLst>
              <a:ext uri="{FF2B5EF4-FFF2-40B4-BE49-F238E27FC236}">
                <a16:creationId xmlns:a16="http://schemas.microsoft.com/office/drawing/2014/main" id="{F8AB68B3-6D2E-277F-0C91-F8DC7B456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40" y="2461517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" name="Line 547">
            <a:extLst>
              <a:ext uri="{FF2B5EF4-FFF2-40B4-BE49-F238E27FC236}">
                <a16:creationId xmlns:a16="http://schemas.microsoft.com/office/drawing/2014/main" id="{BF1C9485-5BAA-D3B1-B4A5-F10A6F018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84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" name="Line 548">
            <a:extLst>
              <a:ext uri="{FF2B5EF4-FFF2-40B4-BE49-F238E27FC236}">
                <a16:creationId xmlns:a16="http://schemas.microsoft.com/office/drawing/2014/main" id="{454CF106-A3C1-C980-C18D-E218AD328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" name="Line 549">
            <a:extLst>
              <a:ext uri="{FF2B5EF4-FFF2-40B4-BE49-F238E27FC236}">
                <a16:creationId xmlns:a16="http://schemas.microsoft.com/office/drawing/2014/main" id="{5D1C707D-EB1B-FEA4-B02C-5A0A36402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" name="Line 550">
            <a:extLst>
              <a:ext uri="{FF2B5EF4-FFF2-40B4-BE49-F238E27FC236}">
                <a16:creationId xmlns:a16="http://schemas.microsoft.com/office/drawing/2014/main" id="{F36FF03D-4D19-02D0-0383-0EFB16C43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297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" name="Line 551">
            <a:extLst>
              <a:ext uri="{FF2B5EF4-FFF2-40B4-BE49-F238E27FC236}">
                <a16:creationId xmlns:a16="http://schemas.microsoft.com/office/drawing/2014/main" id="{3B42A559-2D62-B4AB-2167-455F18C43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887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" name="Line 552">
            <a:extLst>
              <a:ext uri="{FF2B5EF4-FFF2-40B4-BE49-F238E27FC236}">
                <a16:creationId xmlns:a16="http://schemas.microsoft.com/office/drawing/2014/main" id="{86D1DC92-3C27-33D2-1595-468FF0350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6365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" name="Line 553">
            <a:extLst>
              <a:ext uri="{FF2B5EF4-FFF2-40B4-BE49-F238E27FC236}">
                <a16:creationId xmlns:a16="http://schemas.microsoft.com/office/drawing/2014/main" id="{FA9C4C43-1005-74C5-8FDF-E90CBD135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909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3" name="Line 554">
            <a:extLst>
              <a:ext uri="{FF2B5EF4-FFF2-40B4-BE49-F238E27FC236}">
                <a16:creationId xmlns:a16="http://schemas.microsoft.com/office/drawing/2014/main" id="{7F4884D1-8F2B-555A-FCFA-E1EDDB98C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6578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4" name="Line 555">
            <a:extLst>
              <a:ext uri="{FF2B5EF4-FFF2-40B4-BE49-F238E27FC236}">
                <a16:creationId xmlns:a16="http://schemas.microsoft.com/office/drawing/2014/main" id="{CE68A2E5-1379-8043-BD8A-9811D0FBD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930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5" name="Line 556">
            <a:extLst>
              <a:ext uri="{FF2B5EF4-FFF2-40B4-BE49-F238E27FC236}">
                <a16:creationId xmlns:a16="http://schemas.microsoft.com/office/drawing/2014/main" id="{AAA1C8C5-797E-B6DB-C768-6DAF5D23C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5203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6" name="Line 557">
            <a:extLst>
              <a:ext uri="{FF2B5EF4-FFF2-40B4-BE49-F238E27FC236}">
                <a16:creationId xmlns:a16="http://schemas.microsoft.com/office/drawing/2014/main" id="{590850AD-0E11-DA00-9501-149520456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9515" y="2461517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558">
            <a:extLst>
              <a:ext uri="{FF2B5EF4-FFF2-40B4-BE49-F238E27FC236}">
                <a16:creationId xmlns:a16="http://schemas.microsoft.com/office/drawing/2014/main" id="{CC8B6E49-8AA3-104F-8C21-99E410252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4140" y="2461517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559">
            <a:extLst>
              <a:ext uri="{FF2B5EF4-FFF2-40B4-BE49-F238E27FC236}">
                <a16:creationId xmlns:a16="http://schemas.microsoft.com/office/drawing/2014/main" id="{76E17144-4FCD-977A-DCE2-832F32E8B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4140" y="2461517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560">
            <a:extLst>
              <a:ext uri="{FF2B5EF4-FFF2-40B4-BE49-F238E27FC236}">
                <a16:creationId xmlns:a16="http://schemas.microsoft.com/office/drawing/2014/main" id="{8ACEA55A-2BF8-E91F-CF62-D49FEC686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4140" y="2729501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Text Box 563">
            <a:extLst>
              <a:ext uri="{FF2B5EF4-FFF2-40B4-BE49-F238E27FC236}">
                <a16:creationId xmlns:a16="http://schemas.microsoft.com/office/drawing/2014/main" id="{60370C3E-1F21-0622-9773-F17BEC351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203" y="192741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2</a:t>
            </a:r>
          </a:p>
        </p:txBody>
      </p:sp>
      <p:sp>
        <p:nvSpPr>
          <p:cNvPr id="93" name="Text Box 564">
            <a:extLst>
              <a:ext uri="{FF2B5EF4-FFF2-40B4-BE49-F238E27FC236}">
                <a16:creationId xmlns:a16="http://schemas.microsoft.com/office/drawing/2014/main" id="{FBDA07B6-7753-48A8-69DD-3BCF772D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140" y="270158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5" name="Text Box 566">
            <a:extLst>
              <a:ext uri="{FF2B5EF4-FFF2-40B4-BE49-F238E27FC236}">
                <a16:creationId xmlns:a16="http://schemas.microsoft.com/office/drawing/2014/main" id="{9EC49B34-99F2-7168-EB6E-A6B76D2D1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5" y="270158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97" name="Rectangle 568">
            <a:extLst>
              <a:ext uri="{FF2B5EF4-FFF2-40B4-BE49-F238E27FC236}">
                <a16:creationId xmlns:a16="http://schemas.microsoft.com/office/drawing/2014/main" id="{A1CEEA3B-D48F-0979-B32B-65E6F6F4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3" y="4069420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98" name="Rectangle 569">
            <a:extLst>
              <a:ext uri="{FF2B5EF4-FFF2-40B4-BE49-F238E27FC236}">
                <a16:creationId xmlns:a16="http://schemas.microsoft.com/office/drawing/2014/main" id="{AD5EF640-AEA6-2C10-14F9-B664DDFAE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40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Rectangle 570">
            <a:extLst>
              <a:ext uri="{FF2B5EF4-FFF2-40B4-BE49-F238E27FC236}">
                <a16:creationId xmlns:a16="http://schemas.microsoft.com/office/drawing/2014/main" id="{BC9DC1C5-F138-8C7F-14C7-D5E25F9FE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40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Rectangle 571">
            <a:extLst>
              <a:ext uri="{FF2B5EF4-FFF2-40B4-BE49-F238E27FC236}">
                <a16:creationId xmlns:a16="http://schemas.microsoft.com/office/drawing/2014/main" id="{EF28FD33-84EC-0BD8-D8AC-DBD6B420F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5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1" name="Rectangle 572">
            <a:extLst>
              <a:ext uri="{FF2B5EF4-FFF2-40B4-BE49-F238E27FC236}">
                <a16:creationId xmlns:a16="http://schemas.microsoft.com/office/drawing/2014/main" id="{E1929F88-D8B2-26A8-95FC-7008069F8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028" y="406942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2" name="Rectangle 573">
            <a:extLst>
              <a:ext uri="{FF2B5EF4-FFF2-40B4-BE49-F238E27FC236}">
                <a16:creationId xmlns:a16="http://schemas.microsoft.com/office/drawing/2014/main" id="{F403DEA7-B992-44A2-D5CA-DD5E7EF5A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3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3" name="Rectangle 574">
            <a:extLst>
              <a:ext uri="{FF2B5EF4-FFF2-40B4-BE49-F238E27FC236}">
                <a16:creationId xmlns:a16="http://schemas.microsoft.com/office/drawing/2014/main" id="{C6E033AF-2E1C-2B05-444C-D9ECB809E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5" y="406942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4" name="Rectangle 575">
            <a:extLst>
              <a:ext uri="{FF2B5EF4-FFF2-40B4-BE49-F238E27FC236}">
                <a16:creationId xmlns:a16="http://schemas.microsoft.com/office/drawing/2014/main" id="{7B731F55-4408-4612-853F-B7921D3BE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5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05" name="Rectangle 576">
            <a:extLst>
              <a:ext uri="{FF2B5EF4-FFF2-40B4-BE49-F238E27FC236}">
                <a16:creationId xmlns:a16="http://schemas.microsoft.com/office/drawing/2014/main" id="{4D7C7E89-AB09-6F1F-BA4F-A551AA546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3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06" name="Rectangle 577">
            <a:extLst>
              <a:ext uri="{FF2B5EF4-FFF2-40B4-BE49-F238E27FC236}">
                <a16:creationId xmlns:a16="http://schemas.microsoft.com/office/drawing/2014/main" id="{094237A2-D286-9543-FAA6-1C6D55DB8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90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07" name="Rectangle 578">
            <a:extLst>
              <a:ext uri="{FF2B5EF4-FFF2-40B4-BE49-F238E27FC236}">
                <a16:creationId xmlns:a16="http://schemas.microsoft.com/office/drawing/2014/main" id="{212D45B1-59A5-FB9E-24A4-CEE276A0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90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08" name="Rectangle 579">
            <a:extLst>
              <a:ext uri="{FF2B5EF4-FFF2-40B4-BE49-F238E27FC236}">
                <a16:creationId xmlns:a16="http://schemas.microsoft.com/office/drawing/2014/main" id="{8818DC81-96AC-ACB8-4028-14E4521B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109" name="Line 583">
            <a:extLst>
              <a:ext uri="{FF2B5EF4-FFF2-40B4-BE49-F238E27FC236}">
                <a16:creationId xmlns:a16="http://schemas.microsoft.com/office/drawing/2014/main" id="{E21A9DDC-B4F7-F167-0BBF-AE399227E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9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0" name="Line 584">
            <a:extLst>
              <a:ext uri="{FF2B5EF4-FFF2-40B4-BE49-F238E27FC236}">
                <a16:creationId xmlns:a16="http://schemas.microsoft.com/office/drawing/2014/main" id="{6D1759DD-A60D-3B25-B044-EE609B016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29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1" name="Line 585">
            <a:extLst>
              <a:ext uri="{FF2B5EF4-FFF2-40B4-BE49-F238E27FC236}">
                <a16:creationId xmlns:a16="http://schemas.microsoft.com/office/drawing/2014/main" id="{778FCF5A-B4C6-466B-42F0-B6367763A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60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2" name="Line 586">
            <a:extLst>
              <a:ext uri="{FF2B5EF4-FFF2-40B4-BE49-F238E27FC236}">
                <a16:creationId xmlns:a16="http://schemas.microsoft.com/office/drawing/2014/main" id="{6DEF165D-9511-3092-4A77-CD898CE3D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3" name="Line 587">
            <a:extLst>
              <a:ext uri="{FF2B5EF4-FFF2-40B4-BE49-F238E27FC236}">
                <a16:creationId xmlns:a16="http://schemas.microsoft.com/office/drawing/2014/main" id="{CB8B0035-1FCA-D823-BB50-873367BC5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4" name="Line 588">
            <a:extLst>
              <a:ext uri="{FF2B5EF4-FFF2-40B4-BE49-F238E27FC236}">
                <a16:creationId xmlns:a16="http://schemas.microsoft.com/office/drawing/2014/main" id="{768953CC-3ADB-0FFF-DEDA-38809A981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30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5" name="Line 589">
            <a:extLst>
              <a:ext uri="{FF2B5EF4-FFF2-40B4-BE49-F238E27FC236}">
                <a16:creationId xmlns:a16="http://schemas.microsoft.com/office/drawing/2014/main" id="{6A42D378-24EC-D300-25A9-A229484B6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80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6" name="Line 590">
            <a:extLst>
              <a:ext uri="{FF2B5EF4-FFF2-40B4-BE49-F238E27FC236}">
                <a16:creationId xmlns:a16="http://schemas.microsoft.com/office/drawing/2014/main" id="{59B59E09-62CA-2FAA-6890-6AE5B8EA9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7" name="Line 591">
            <a:extLst>
              <a:ext uri="{FF2B5EF4-FFF2-40B4-BE49-F238E27FC236}">
                <a16:creationId xmlns:a16="http://schemas.microsoft.com/office/drawing/2014/main" id="{92212647-1768-D80E-9733-CF713D9FF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824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8" name="Line 592">
            <a:extLst>
              <a:ext uri="{FF2B5EF4-FFF2-40B4-BE49-F238E27FC236}">
                <a16:creationId xmlns:a16="http://schemas.microsoft.com/office/drawing/2014/main" id="{D11F31D8-CCAC-0603-99DF-BE6863239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414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19" name="Line 593">
            <a:extLst>
              <a:ext uri="{FF2B5EF4-FFF2-40B4-BE49-F238E27FC236}">
                <a16:creationId xmlns:a16="http://schemas.microsoft.com/office/drawing/2014/main" id="{E4524393-CB25-495B-53D7-304D6D222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3" y="406942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0" name="Line 594">
            <a:extLst>
              <a:ext uri="{FF2B5EF4-FFF2-40B4-BE49-F238E27FC236}">
                <a16:creationId xmlns:a16="http://schemas.microsoft.com/office/drawing/2014/main" id="{FED8262B-8559-B340-5FD5-44A16AD9D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07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1" name="Line 595">
            <a:extLst>
              <a:ext uri="{FF2B5EF4-FFF2-40B4-BE49-F238E27FC236}">
                <a16:creationId xmlns:a16="http://schemas.microsoft.com/office/drawing/2014/main" id="{BF1640AB-8BF1-0088-099E-5FC00ED4D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078" y="4069420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2" name="Line 596">
            <a:extLst>
              <a:ext uri="{FF2B5EF4-FFF2-40B4-BE49-F238E27FC236}">
                <a16:creationId xmlns:a16="http://schemas.microsoft.com/office/drawing/2014/main" id="{2E61DA57-6705-170C-322E-2702FCF95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078" y="4337404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5" name="Rectangle 599">
            <a:extLst>
              <a:ext uri="{FF2B5EF4-FFF2-40B4-BE49-F238E27FC236}">
                <a16:creationId xmlns:a16="http://schemas.microsoft.com/office/drawing/2014/main" id="{F79BC30F-A366-9489-6DF6-50B7A49B7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3" y="4605388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126" name="Rectangle 600">
            <a:extLst>
              <a:ext uri="{FF2B5EF4-FFF2-40B4-BE49-F238E27FC236}">
                <a16:creationId xmlns:a16="http://schemas.microsoft.com/office/drawing/2014/main" id="{99F1D0B5-917D-CD84-7B83-359430695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5" y="4605388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7" name="Rectangle 601">
            <a:extLst>
              <a:ext uri="{FF2B5EF4-FFF2-40B4-BE49-F238E27FC236}">
                <a16:creationId xmlns:a16="http://schemas.microsoft.com/office/drawing/2014/main" id="{19DBDFC6-32A8-F775-88A0-E4D9F6C5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915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8" name="Rectangle 602">
            <a:extLst>
              <a:ext uri="{FF2B5EF4-FFF2-40B4-BE49-F238E27FC236}">
                <a16:creationId xmlns:a16="http://schemas.microsoft.com/office/drawing/2014/main" id="{4F8B84CF-1AFF-149F-A681-ABFDC7F0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3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9" name="Rectangle 603">
            <a:extLst>
              <a:ext uri="{FF2B5EF4-FFF2-40B4-BE49-F238E27FC236}">
                <a16:creationId xmlns:a16="http://schemas.microsoft.com/office/drawing/2014/main" id="{A0BF44DC-2E4F-AB68-16E0-44ABA4C91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5" y="4605388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0" name="Rectangle 604">
            <a:extLst>
              <a:ext uri="{FF2B5EF4-FFF2-40B4-BE49-F238E27FC236}">
                <a16:creationId xmlns:a16="http://schemas.microsoft.com/office/drawing/2014/main" id="{1C77618E-9E83-B22A-2146-BAAFAC9BF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3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1" name="Rectangle 605">
            <a:extLst>
              <a:ext uri="{FF2B5EF4-FFF2-40B4-BE49-F238E27FC236}">
                <a16:creationId xmlns:a16="http://schemas.microsoft.com/office/drawing/2014/main" id="{CA4F1E50-3D88-E327-5381-B782F9C29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03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2" name="Rectangle 606">
            <a:extLst>
              <a:ext uri="{FF2B5EF4-FFF2-40B4-BE49-F238E27FC236}">
                <a16:creationId xmlns:a16="http://schemas.microsoft.com/office/drawing/2014/main" id="{8E830DFD-B88D-D90D-6F3A-498C53942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90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133" name="Rectangle 607">
            <a:extLst>
              <a:ext uri="{FF2B5EF4-FFF2-40B4-BE49-F238E27FC236}">
                <a16:creationId xmlns:a16="http://schemas.microsoft.com/office/drawing/2014/main" id="{C44BDF67-BD7B-A994-8FD3-3BBBB3B05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8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34" name="Rectangle 608">
            <a:extLst>
              <a:ext uri="{FF2B5EF4-FFF2-40B4-BE49-F238E27FC236}">
                <a16:creationId xmlns:a16="http://schemas.microsoft.com/office/drawing/2014/main" id="{92BF4500-BDC4-387A-D3DF-3D5FA5CAD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8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5" name="Line 612">
            <a:extLst>
              <a:ext uri="{FF2B5EF4-FFF2-40B4-BE49-F238E27FC236}">
                <a16:creationId xmlns:a16="http://schemas.microsoft.com/office/drawing/2014/main" id="{825EEFDD-A3AA-DAE6-8553-CC81A2DCA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7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6" name="Line 613">
            <a:extLst>
              <a:ext uri="{FF2B5EF4-FFF2-40B4-BE49-F238E27FC236}">
                <a16:creationId xmlns:a16="http://schemas.microsoft.com/office/drawing/2014/main" id="{F291A645-1745-256F-E925-3B3FB97D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4590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7" name="Line 614">
            <a:extLst>
              <a:ext uri="{FF2B5EF4-FFF2-40B4-BE49-F238E27FC236}">
                <a16:creationId xmlns:a16="http://schemas.microsoft.com/office/drawing/2014/main" id="{73BA5B05-F7FD-75AA-258B-23D328388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890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8" name="Line 615">
            <a:extLst>
              <a:ext uri="{FF2B5EF4-FFF2-40B4-BE49-F238E27FC236}">
                <a16:creationId xmlns:a16="http://schemas.microsoft.com/office/drawing/2014/main" id="{50CB5D09-F67F-59E9-FA5F-CF388DED7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80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9" name="Line 616">
            <a:extLst>
              <a:ext uri="{FF2B5EF4-FFF2-40B4-BE49-F238E27FC236}">
                <a16:creationId xmlns:a16="http://schemas.microsoft.com/office/drawing/2014/main" id="{61964B3A-60CC-74AB-B0BB-C8135DD70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91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0" name="Line 617">
            <a:extLst>
              <a:ext uri="{FF2B5EF4-FFF2-40B4-BE49-F238E27FC236}">
                <a16:creationId xmlns:a16="http://schemas.microsoft.com/office/drawing/2014/main" id="{9E10C0F0-8039-5089-6A96-4199F5C94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60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1" name="Line 618">
            <a:extLst>
              <a:ext uri="{FF2B5EF4-FFF2-40B4-BE49-F238E27FC236}">
                <a16:creationId xmlns:a16="http://schemas.microsoft.com/office/drawing/2014/main" id="{54652B6A-F987-CD6A-E2C6-4F63FC1E3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09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2" name="Line 619">
            <a:extLst>
              <a:ext uri="{FF2B5EF4-FFF2-40B4-BE49-F238E27FC236}">
                <a16:creationId xmlns:a16="http://schemas.microsoft.com/office/drawing/2014/main" id="{AA0AE676-350C-E36E-BC87-64F60C428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3" name="Line 620">
            <a:extLst>
              <a:ext uri="{FF2B5EF4-FFF2-40B4-BE49-F238E27FC236}">
                <a16:creationId xmlns:a16="http://schemas.microsoft.com/office/drawing/2014/main" id="{F33EAABC-786A-1E14-9371-EE52DC163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9540" y="4605388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4" name="Line 621">
            <a:extLst>
              <a:ext uri="{FF2B5EF4-FFF2-40B4-BE49-F238E27FC236}">
                <a16:creationId xmlns:a16="http://schemas.microsoft.com/office/drawing/2014/main" id="{24077F71-C4D1-A0A4-6101-56A7FAC0D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5" name="Line 622">
            <a:extLst>
              <a:ext uri="{FF2B5EF4-FFF2-40B4-BE49-F238E27FC236}">
                <a16:creationId xmlns:a16="http://schemas.microsoft.com/office/drawing/2014/main" id="{F96D15DF-E34D-C1C6-BD6F-43BC744CF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8" y="4605388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6" name="Line 623">
            <a:extLst>
              <a:ext uri="{FF2B5EF4-FFF2-40B4-BE49-F238E27FC236}">
                <a16:creationId xmlns:a16="http://schemas.microsoft.com/office/drawing/2014/main" id="{0EE6215A-02ED-548C-F4CB-BE7F50946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8" y="4873372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0" name="Rectangle 627">
            <a:extLst>
              <a:ext uri="{FF2B5EF4-FFF2-40B4-BE49-F238E27FC236}">
                <a16:creationId xmlns:a16="http://schemas.microsoft.com/office/drawing/2014/main" id="{AD88F1A9-87EA-5BF6-A2ED-D9C68D371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90" y="4069420"/>
            <a:ext cx="214313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151" name="Rectangle 628">
            <a:extLst>
              <a:ext uri="{FF2B5EF4-FFF2-40B4-BE49-F238E27FC236}">
                <a16:creationId xmlns:a16="http://schemas.microsoft.com/office/drawing/2014/main" id="{C844A90C-37CC-F5B8-8AFB-6F30A092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65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2" name="Rectangle 629">
            <a:extLst>
              <a:ext uri="{FF2B5EF4-FFF2-40B4-BE49-F238E27FC236}">
                <a16:creationId xmlns:a16="http://schemas.microsoft.com/office/drawing/2014/main" id="{E888A160-4293-1687-ABDD-30E93317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8" y="406942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3" name="Rectangle 630">
            <a:extLst>
              <a:ext uri="{FF2B5EF4-FFF2-40B4-BE49-F238E27FC236}">
                <a16:creationId xmlns:a16="http://schemas.microsoft.com/office/drawing/2014/main" id="{74476518-ADE0-C811-ABBF-1C5CDCFF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3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154" name="Rectangle 631">
            <a:extLst>
              <a:ext uri="{FF2B5EF4-FFF2-40B4-BE49-F238E27FC236}">
                <a16:creationId xmlns:a16="http://schemas.microsoft.com/office/drawing/2014/main" id="{7D049947-D52B-FAB2-19C8-0FF7AC23D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3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155" name="Rectangle 632">
            <a:extLst>
              <a:ext uri="{FF2B5EF4-FFF2-40B4-BE49-F238E27FC236}">
                <a16:creationId xmlns:a16="http://schemas.microsoft.com/office/drawing/2014/main" id="{2DBCCBAE-CC3C-474C-A67B-757061912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8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56" name="Rectangle 633">
            <a:extLst>
              <a:ext uri="{FF2B5EF4-FFF2-40B4-BE49-F238E27FC236}">
                <a16:creationId xmlns:a16="http://schemas.microsoft.com/office/drawing/2014/main" id="{729CBA29-FD92-154B-DCFE-8FB49C84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553" y="4069420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57" name="Rectangle 634">
            <a:extLst>
              <a:ext uri="{FF2B5EF4-FFF2-40B4-BE49-F238E27FC236}">
                <a16:creationId xmlns:a16="http://schemas.microsoft.com/office/drawing/2014/main" id="{2F39A38F-97E8-F845-DF91-1D8F05EE5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40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58" name="Rectangle 635">
            <a:extLst>
              <a:ext uri="{FF2B5EF4-FFF2-40B4-BE49-F238E27FC236}">
                <a16:creationId xmlns:a16="http://schemas.microsoft.com/office/drawing/2014/main" id="{C5E7A963-D27B-1305-C558-63A041807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928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59" name="Rectangle 636">
            <a:extLst>
              <a:ext uri="{FF2B5EF4-FFF2-40B4-BE49-F238E27FC236}">
                <a16:creationId xmlns:a16="http://schemas.microsoft.com/office/drawing/2014/main" id="{3644F420-4F8C-F56E-30AB-6AFEC0D6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8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0" name="Rectangle 637">
            <a:extLst>
              <a:ext uri="{FF2B5EF4-FFF2-40B4-BE49-F238E27FC236}">
                <a16:creationId xmlns:a16="http://schemas.microsoft.com/office/drawing/2014/main" id="{3234F0CD-7904-462C-8A18-73FC63264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5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1" name="Rectangle 638">
            <a:extLst>
              <a:ext uri="{FF2B5EF4-FFF2-40B4-BE49-F238E27FC236}">
                <a16:creationId xmlns:a16="http://schemas.microsoft.com/office/drawing/2014/main" id="{11F2312E-5773-A7AC-3785-D5785354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3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2" name="Line 642">
            <a:extLst>
              <a:ext uri="{FF2B5EF4-FFF2-40B4-BE49-F238E27FC236}">
                <a16:creationId xmlns:a16="http://schemas.microsoft.com/office/drawing/2014/main" id="{A840F52C-1B37-E50F-92DC-C5BD62D40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3" name="Line 643">
            <a:extLst>
              <a:ext uri="{FF2B5EF4-FFF2-40B4-BE49-F238E27FC236}">
                <a16:creationId xmlns:a16="http://schemas.microsoft.com/office/drawing/2014/main" id="{7268CC20-4DA1-DD12-FBF9-FF25229B4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0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4" name="Line 644">
            <a:extLst>
              <a:ext uri="{FF2B5EF4-FFF2-40B4-BE49-F238E27FC236}">
                <a16:creationId xmlns:a16="http://schemas.microsoft.com/office/drawing/2014/main" id="{EDA49986-1CAC-C435-2281-6EF2316C8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89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5" name="Line 645">
            <a:extLst>
              <a:ext uri="{FF2B5EF4-FFF2-40B4-BE49-F238E27FC236}">
                <a16:creationId xmlns:a16="http://schemas.microsoft.com/office/drawing/2014/main" id="{D27E3851-F40B-A137-E0B1-3A17C2326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324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6" name="Line 646">
            <a:extLst>
              <a:ext uri="{FF2B5EF4-FFF2-40B4-BE49-F238E27FC236}">
                <a16:creationId xmlns:a16="http://schemas.microsoft.com/office/drawing/2014/main" id="{8ADDC411-BEAF-9953-1FB7-BB0EEC4B0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7" name="Line 647">
            <a:extLst>
              <a:ext uri="{FF2B5EF4-FFF2-40B4-BE49-F238E27FC236}">
                <a16:creationId xmlns:a16="http://schemas.microsoft.com/office/drawing/2014/main" id="{CE88006C-127E-7705-9228-E1DC3352E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66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8" name="Line 648">
            <a:extLst>
              <a:ext uri="{FF2B5EF4-FFF2-40B4-BE49-F238E27FC236}">
                <a16:creationId xmlns:a16="http://schemas.microsoft.com/office/drawing/2014/main" id="{FFDECDE1-004F-F9DE-7ADA-7201D5C27C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9" name="Line 649">
            <a:extLst>
              <a:ext uri="{FF2B5EF4-FFF2-40B4-BE49-F238E27FC236}">
                <a16:creationId xmlns:a16="http://schemas.microsoft.com/office/drawing/2014/main" id="{F0119F9C-6C33-C629-269F-FDEB268B7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0" name="Line 650">
            <a:extLst>
              <a:ext uri="{FF2B5EF4-FFF2-40B4-BE49-F238E27FC236}">
                <a16:creationId xmlns:a16="http://schemas.microsoft.com/office/drawing/2014/main" id="{89041D9F-D8A9-F1F8-6B2C-086E58AE7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797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1" name="Line 651">
            <a:extLst>
              <a:ext uri="{FF2B5EF4-FFF2-40B4-BE49-F238E27FC236}">
                <a16:creationId xmlns:a16="http://schemas.microsoft.com/office/drawing/2014/main" id="{F89F6F36-2DE8-FDF5-E1E3-56D4D626E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546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2" name="Line 652">
            <a:extLst>
              <a:ext uri="{FF2B5EF4-FFF2-40B4-BE49-F238E27FC236}">
                <a16:creationId xmlns:a16="http://schemas.microsoft.com/office/drawing/2014/main" id="{E1946E4D-A304-72B0-8F47-3CA7430EE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8190" y="406942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3" name="Line 653">
            <a:extLst>
              <a:ext uri="{FF2B5EF4-FFF2-40B4-BE49-F238E27FC236}">
                <a16:creationId xmlns:a16="http://schemas.microsoft.com/office/drawing/2014/main" id="{E205089A-D5FF-E428-A25F-2E78B3657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4" name="Line 654">
            <a:extLst>
              <a:ext uri="{FF2B5EF4-FFF2-40B4-BE49-F238E27FC236}">
                <a16:creationId xmlns:a16="http://schemas.microsoft.com/office/drawing/2014/main" id="{EC91C79D-1901-1C18-E600-313017BFA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3" y="4069420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5" name="Line 655">
            <a:extLst>
              <a:ext uri="{FF2B5EF4-FFF2-40B4-BE49-F238E27FC236}">
                <a16:creationId xmlns:a16="http://schemas.microsoft.com/office/drawing/2014/main" id="{917AEE94-7257-E3F6-779A-BC4FA8771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3" y="433740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8" name="Rectangle 658">
            <a:extLst>
              <a:ext uri="{FF2B5EF4-FFF2-40B4-BE49-F238E27FC236}">
                <a16:creationId xmlns:a16="http://schemas.microsoft.com/office/drawing/2014/main" id="{8C72A92B-9426-F3AD-D3F2-BE9FC360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8" y="4605388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179" name="Rectangle 659">
            <a:extLst>
              <a:ext uri="{FF2B5EF4-FFF2-40B4-BE49-F238E27FC236}">
                <a16:creationId xmlns:a16="http://schemas.microsoft.com/office/drawing/2014/main" id="{5D55DFFB-23DD-4278-9875-22622A0C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3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0" name="Rectangle 660">
            <a:extLst>
              <a:ext uri="{FF2B5EF4-FFF2-40B4-BE49-F238E27FC236}">
                <a16:creationId xmlns:a16="http://schemas.microsoft.com/office/drawing/2014/main" id="{C8D5B606-BD64-70EF-2818-4439616EA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3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1" name="Rectangle 661">
            <a:extLst>
              <a:ext uri="{FF2B5EF4-FFF2-40B4-BE49-F238E27FC236}">
                <a16:creationId xmlns:a16="http://schemas.microsoft.com/office/drawing/2014/main" id="{BD492076-6415-A4C4-885E-0D55679D2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8" y="4605388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182" name="Rectangle 662">
            <a:extLst>
              <a:ext uri="{FF2B5EF4-FFF2-40B4-BE49-F238E27FC236}">
                <a16:creationId xmlns:a16="http://schemas.microsoft.com/office/drawing/2014/main" id="{71664274-0DC5-6092-871D-0CCB4C48E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3" y="4605388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183" name="Rectangle 663">
            <a:extLst>
              <a:ext uri="{FF2B5EF4-FFF2-40B4-BE49-F238E27FC236}">
                <a16:creationId xmlns:a16="http://schemas.microsoft.com/office/drawing/2014/main" id="{E6F4BC51-D885-0CBD-FBA8-3F3DF3425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40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184" name="Rectangle 664">
            <a:extLst>
              <a:ext uri="{FF2B5EF4-FFF2-40B4-BE49-F238E27FC236}">
                <a16:creationId xmlns:a16="http://schemas.microsoft.com/office/drawing/2014/main" id="{E7CB6845-A879-670C-F5D1-C6B40DAEB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8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185" name="Rectangle 665">
            <a:extLst>
              <a:ext uri="{FF2B5EF4-FFF2-40B4-BE49-F238E27FC236}">
                <a16:creationId xmlns:a16="http://schemas.microsoft.com/office/drawing/2014/main" id="{4D7DE2D6-D320-FAFB-81E2-F9F79AEE3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328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6" name="Rectangle 666">
            <a:extLst>
              <a:ext uri="{FF2B5EF4-FFF2-40B4-BE49-F238E27FC236}">
                <a16:creationId xmlns:a16="http://schemas.microsoft.com/office/drawing/2014/main" id="{B277EFF2-C6D0-FC30-9BD2-B459C3788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5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7" name="Rectangle 667">
            <a:extLst>
              <a:ext uri="{FF2B5EF4-FFF2-40B4-BE49-F238E27FC236}">
                <a16:creationId xmlns:a16="http://schemas.microsoft.com/office/drawing/2014/main" id="{A55A2CD3-9687-8319-36D1-A0D21B76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3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8" name="Line 671">
            <a:extLst>
              <a:ext uri="{FF2B5EF4-FFF2-40B4-BE49-F238E27FC236}">
                <a16:creationId xmlns:a16="http://schemas.microsoft.com/office/drawing/2014/main" id="{CC2F6CBE-96C8-5BDB-3B3A-1FF5527225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00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89" name="Line 672">
            <a:extLst>
              <a:ext uri="{FF2B5EF4-FFF2-40B4-BE49-F238E27FC236}">
                <a16:creationId xmlns:a16="http://schemas.microsoft.com/office/drawing/2014/main" id="{3DD2FACB-320D-725A-F755-B7CF02805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0" name="Line 673">
            <a:extLst>
              <a:ext uri="{FF2B5EF4-FFF2-40B4-BE49-F238E27FC236}">
                <a16:creationId xmlns:a16="http://schemas.microsoft.com/office/drawing/2014/main" id="{CF265F30-D6E9-DCDE-61B3-B76AB9237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1" name="Line 674">
            <a:extLst>
              <a:ext uri="{FF2B5EF4-FFF2-40B4-BE49-F238E27FC236}">
                <a16:creationId xmlns:a16="http://schemas.microsoft.com/office/drawing/2014/main" id="{C13FF69B-4102-26D2-3770-98A84E5E6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540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2" name="Line 675">
            <a:extLst>
              <a:ext uri="{FF2B5EF4-FFF2-40B4-BE49-F238E27FC236}">
                <a16:creationId xmlns:a16="http://schemas.microsoft.com/office/drawing/2014/main" id="{12AAD4F9-D5EB-25CB-8801-46DC087DF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885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3" name="Line 676">
            <a:extLst>
              <a:ext uri="{FF2B5EF4-FFF2-40B4-BE49-F238E27FC236}">
                <a16:creationId xmlns:a16="http://schemas.microsoft.com/office/drawing/2014/main" id="{38DD1509-7720-BD6E-2E86-9B410E67A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792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4" name="Line 677">
            <a:extLst>
              <a:ext uri="{FF2B5EF4-FFF2-40B4-BE49-F238E27FC236}">
                <a16:creationId xmlns:a16="http://schemas.microsoft.com/office/drawing/2014/main" id="{098E3B62-89C3-1404-B6DD-41E79933A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5" name="Line 678">
            <a:extLst>
              <a:ext uri="{FF2B5EF4-FFF2-40B4-BE49-F238E27FC236}">
                <a16:creationId xmlns:a16="http://schemas.microsoft.com/office/drawing/2014/main" id="{9ADF67C2-EE68-B666-7563-3E69946C3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6" name="Line 679">
            <a:extLst>
              <a:ext uri="{FF2B5EF4-FFF2-40B4-BE49-F238E27FC236}">
                <a16:creationId xmlns:a16="http://schemas.microsoft.com/office/drawing/2014/main" id="{AA1A85A5-C4C4-7008-1B51-06CC8E67D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865" y="4605388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7" name="Line 680">
            <a:extLst>
              <a:ext uri="{FF2B5EF4-FFF2-40B4-BE49-F238E27FC236}">
                <a16:creationId xmlns:a16="http://schemas.microsoft.com/office/drawing/2014/main" id="{73EFB794-313B-D5E7-5093-E05995F0E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8" name="Line 681">
            <a:extLst>
              <a:ext uri="{FF2B5EF4-FFF2-40B4-BE49-F238E27FC236}">
                <a16:creationId xmlns:a16="http://schemas.microsoft.com/office/drawing/2014/main" id="{2B03E405-9DB3-E10F-C40B-7D0B0BBF4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3" y="4605388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9" name="Line 682">
            <a:extLst>
              <a:ext uri="{FF2B5EF4-FFF2-40B4-BE49-F238E27FC236}">
                <a16:creationId xmlns:a16="http://schemas.microsoft.com/office/drawing/2014/main" id="{D9889752-759C-5C9D-2154-7948F2097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3" y="4873372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3" name="Rectangle 686">
            <a:extLst>
              <a:ext uri="{FF2B5EF4-FFF2-40B4-BE49-F238E27FC236}">
                <a16:creationId xmlns:a16="http://schemas.microsoft.com/office/drawing/2014/main" id="{2BF97B42-2031-9C05-8D8F-3EA79EBFC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8" y="4069420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204" name="Rectangle 687">
            <a:extLst>
              <a:ext uri="{FF2B5EF4-FFF2-40B4-BE49-F238E27FC236}">
                <a16:creationId xmlns:a16="http://schemas.microsoft.com/office/drawing/2014/main" id="{15460D5C-D236-6388-6CF1-D4E0C2A0C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165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205" name="Rectangle 688">
            <a:extLst>
              <a:ext uri="{FF2B5EF4-FFF2-40B4-BE49-F238E27FC236}">
                <a16:creationId xmlns:a16="http://schemas.microsoft.com/office/drawing/2014/main" id="{15E93F00-E898-846D-59C1-378442468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0265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206" name="Rectangle 689">
            <a:extLst>
              <a:ext uri="{FF2B5EF4-FFF2-40B4-BE49-F238E27FC236}">
                <a16:creationId xmlns:a16="http://schemas.microsoft.com/office/drawing/2014/main" id="{8899913C-16DD-869C-4E87-2CEDEC71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40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207" name="Rectangle 690">
            <a:extLst>
              <a:ext uri="{FF2B5EF4-FFF2-40B4-BE49-F238E27FC236}">
                <a16:creationId xmlns:a16="http://schemas.microsoft.com/office/drawing/2014/main" id="{2AD67CC9-D098-EC01-0AA8-9496E479D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053" y="406942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208" name="Rectangle 691">
            <a:extLst>
              <a:ext uri="{FF2B5EF4-FFF2-40B4-BE49-F238E27FC236}">
                <a16:creationId xmlns:a16="http://schemas.microsoft.com/office/drawing/2014/main" id="{708DCB96-D855-F531-8724-5B9F95DE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8" y="406942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09" name="Rectangle 692">
            <a:extLst>
              <a:ext uri="{FF2B5EF4-FFF2-40B4-BE49-F238E27FC236}">
                <a16:creationId xmlns:a16="http://schemas.microsoft.com/office/drawing/2014/main" id="{1AA423B7-836F-5875-D10D-48F1F0A5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3" y="4069420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0" name="Rectangle 693">
            <a:extLst>
              <a:ext uri="{FF2B5EF4-FFF2-40B4-BE49-F238E27FC236}">
                <a16:creationId xmlns:a16="http://schemas.microsoft.com/office/drawing/2014/main" id="{EFAA3A20-1B7A-D4D1-8012-A976CF92A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40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1" name="Rectangle 694">
            <a:extLst>
              <a:ext uri="{FF2B5EF4-FFF2-40B4-BE49-F238E27FC236}">
                <a16:creationId xmlns:a16="http://schemas.microsoft.com/office/drawing/2014/main" id="{B98C5767-AAE4-D77D-B838-DC7348C48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8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2" name="Rectangle 695">
            <a:extLst>
              <a:ext uri="{FF2B5EF4-FFF2-40B4-BE49-F238E27FC236}">
                <a16:creationId xmlns:a16="http://schemas.microsoft.com/office/drawing/2014/main" id="{CA530B24-894E-6551-9751-59A358556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8" y="406942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3" name="Rectangle 696">
            <a:extLst>
              <a:ext uri="{FF2B5EF4-FFF2-40B4-BE49-F238E27FC236}">
                <a16:creationId xmlns:a16="http://schemas.microsoft.com/office/drawing/2014/main" id="{E5E6CBF6-BD12-4EB9-1776-99A6CD7B0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5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4" name="Rectangle 697">
            <a:extLst>
              <a:ext uri="{FF2B5EF4-FFF2-40B4-BE49-F238E27FC236}">
                <a16:creationId xmlns:a16="http://schemas.microsoft.com/office/drawing/2014/main" id="{38C230B2-FD9F-104C-952F-0B765F46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3" y="406942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5" name="Line 701">
            <a:extLst>
              <a:ext uri="{FF2B5EF4-FFF2-40B4-BE49-F238E27FC236}">
                <a16:creationId xmlns:a16="http://schemas.microsoft.com/office/drawing/2014/main" id="{1CA2B20F-8EE4-0B64-42B0-95B7D6EA5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941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6" name="Line 702">
            <a:extLst>
              <a:ext uri="{FF2B5EF4-FFF2-40B4-BE49-F238E27FC236}">
                <a16:creationId xmlns:a16="http://schemas.microsoft.com/office/drawing/2014/main" id="{ECDB0EDE-78A4-3282-8D41-61290E652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37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7" name="Line 703">
            <a:extLst>
              <a:ext uri="{FF2B5EF4-FFF2-40B4-BE49-F238E27FC236}">
                <a16:creationId xmlns:a16="http://schemas.microsoft.com/office/drawing/2014/main" id="{41D0B841-FC5E-6FDF-CB5B-343A03D85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96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8" name="Line 704">
            <a:extLst>
              <a:ext uri="{FF2B5EF4-FFF2-40B4-BE49-F238E27FC236}">
                <a16:creationId xmlns:a16="http://schemas.microsoft.com/office/drawing/2014/main" id="{D33164FE-5D54-F94F-BB0A-609C60EC7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394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19" name="Line 705">
            <a:extLst>
              <a:ext uri="{FF2B5EF4-FFF2-40B4-BE49-F238E27FC236}">
                <a16:creationId xmlns:a16="http://schemas.microsoft.com/office/drawing/2014/main" id="{E97406A7-AC6B-A59B-0289-96AA25C3B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825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0" name="Line 706">
            <a:extLst>
              <a:ext uri="{FF2B5EF4-FFF2-40B4-BE49-F238E27FC236}">
                <a16:creationId xmlns:a16="http://schemas.microsoft.com/office/drawing/2014/main" id="{FCB369B3-74F9-B822-2680-EA52D10E4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8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1" name="Line 707">
            <a:extLst>
              <a:ext uri="{FF2B5EF4-FFF2-40B4-BE49-F238E27FC236}">
                <a16:creationId xmlns:a16="http://schemas.microsoft.com/office/drawing/2014/main" id="{EB7321CB-7B57-E834-2B8C-D29A4545F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005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2" name="Line 708">
            <a:extLst>
              <a:ext uri="{FF2B5EF4-FFF2-40B4-BE49-F238E27FC236}">
                <a16:creationId xmlns:a16="http://schemas.microsoft.com/office/drawing/2014/main" id="{EFB5EF1B-FB14-EA28-9546-8CB15EBE9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7540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3" name="Line 709">
            <a:extLst>
              <a:ext uri="{FF2B5EF4-FFF2-40B4-BE49-F238E27FC236}">
                <a16:creationId xmlns:a16="http://schemas.microsoft.com/office/drawing/2014/main" id="{8FC4C636-9B8F-5310-E21D-C7298CFEA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026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4" name="Line 710">
            <a:extLst>
              <a:ext uri="{FF2B5EF4-FFF2-40B4-BE49-F238E27FC236}">
                <a16:creationId xmlns:a16="http://schemas.microsoft.com/office/drawing/2014/main" id="{929B3416-F242-0314-F045-AC66C6AF0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6165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5" name="Line 711">
            <a:extLst>
              <a:ext uri="{FF2B5EF4-FFF2-40B4-BE49-F238E27FC236}">
                <a16:creationId xmlns:a16="http://schemas.microsoft.com/office/drawing/2014/main" id="{E7332829-EE40-BC90-9D39-934E7E3C7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8890" y="406942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6" name="Line 712">
            <a:extLst>
              <a:ext uri="{FF2B5EF4-FFF2-40B4-BE49-F238E27FC236}">
                <a16:creationId xmlns:a16="http://schemas.microsoft.com/office/drawing/2014/main" id="{329AF101-BE9A-A024-ADDD-733B13C93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3" y="406942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7" name="Line 713">
            <a:extLst>
              <a:ext uri="{FF2B5EF4-FFF2-40B4-BE49-F238E27FC236}">
                <a16:creationId xmlns:a16="http://schemas.microsoft.com/office/drawing/2014/main" id="{51D52CC2-4E75-1676-AD19-BAF58817CA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3" y="4069420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28" name="Line 714">
            <a:extLst>
              <a:ext uri="{FF2B5EF4-FFF2-40B4-BE49-F238E27FC236}">
                <a16:creationId xmlns:a16="http://schemas.microsoft.com/office/drawing/2014/main" id="{D05D8BD0-5085-5E64-A8CA-15B5F5ADB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3" y="4337404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1" name="Rectangle 717">
            <a:extLst>
              <a:ext uri="{FF2B5EF4-FFF2-40B4-BE49-F238E27FC236}">
                <a16:creationId xmlns:a16="http://schemas.microsoft.com/office/drawing/2014/main" id="{C8A7D395-8B0B-7CD7-2B19-5429E7A38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8" y="4605388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232" name="Rectangle 718">
            <a:extLst>
              <a:ext uri="{FF2B5EF4-FFF2-40B4-BE49-F238E27FC236}">
                <a16:creationId xmlns:a16="http://schemas.microsoft.com/office/drawing/2014/main" id="{E451AD04-53E9-7718-8CFE-EF5ABDD9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840" y="4605388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233" name="Rectangle 719">
            <a:extLst>
              <a:ext uri="{FF2B5EF4-FFF2-40B4-BE49-F238E27FC236}">
                <a16:creationId xmlns:a16="http://schemas.microsoft.com/office/drawing/2014/main" id="{136B2E67-F270-1851-F2AD-6A5CAA98E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353" y="4605388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234" name="Rectangle 720">
            <a:extLst>
              <a:ext uri="{FF2B5EF4-FFF2-40B4-BE49-F238E27FC236}">
                <a16:creationId xmlns:a16="http://schemas.microsoft.com/office/drawing/2014/main" id="{3B88582B-E5B0-6B3D-7D5B-7CAE4542A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28" y="4605388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5" name="Rectangle 721">
            <a:extLst>
              <a:ext uri="{FF2B5EF4-FFF2-40B4-BE49-F238E27FC236}">
                <a16:creationId xmlns:a16="http://schemas.microsoft.com/office/drawing/2014/main" id="{46156C70-8E3E-A1F4-48C7-7AC311357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40" y="4605388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6" name="Rectangle 722">
            <a:extLst>
              <a:ext uri="{FF2B5EF4-FFF2-40B4-BE49-F238E27FC236}">
                <a16:creationId xmlns:a16="http://schemas.microsoft.com/office/drawing/2014/main" id="{D25E8249-AB12-670D-8953-DF64BC654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240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7" name="Rectangle 723">
            <a:extLst>
              <a:ext uri="{FF2B5EF4-FFF2-40B4-BE49-F238E27FC236}">
                <a16:creationId xmlns:a16="http://schemas.microsoft.com/office/drawing/2014/main" id="{A07B8EC7-3C2D-D7B2-1C1A-BC2C5EE7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8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8" name="Rectangle 724">
            <a:extLst>
              <a:ext uri="{FF2B5EF4-FFF2-40B4-BE49-F238E27FC236}">
                <a16:creationId xmlns:a16="http://schemas.microsoft.com/office/drawing/2014/main" id="{B1311021-12AE-3DEF-B56C-BDBCD4E15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5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9" name="Rectangle 725">
            <a:extLst>
              <a:ext uri="{FF2B5EF4-FFF2-40B4-BE49-F238E27FC236}">
                <a16:creationId xmlns:a16="http://schemas.microsoft.com/office/drawing/2014/main" id="{675FE90D-A163-5D07-98B8-ED2804A82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5" y="4605388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0" name="Rectangle 726">
            <a:extLst>
              <a:ext uri="{FF2B5EF4-FFF2-40B4-BE49-F238E27FC236}">
                <a16:creationId xmlns:a16="http://schemas.microsoft.com/office/drawing/2014/main" id="{B1ECD4FB-2760-EEBC-8DE9-716084FB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3" y="4605388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1" name="Line 730">
            <a:extLst>
              <a:ext uri="{FF2B5EF4-FFF2-40B4-BE49-F238E27FC236}">
                <a16:creationId xmlns:a16="http://schemas.microsoft.com/office/drawing/2014/main" id="{8E285767-8CF5-591D-4099-75AF8E417A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7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2" name="Line 731">
            <a:extLst>
              <a:ext uri="{FF2B5EF4-FFF2-40B4-BE49-F238E27FC236}">
                <a16:creationId xmlns:a16="http://schemas.microsoft.com/office/drawing/2014/main" id="{91740FD0-3CBE-6526-3096-64E3617A4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6615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3" name="Line 732">
            <a:extLst>
              <a:ext uri="{FF2B5EF4-FFF2-40B4-BE49-F238E27FC236}">
                <a16:creationId xmlns:a16="http://schemas.microsoft.com/office/drawing/2014/main" id="{F610FD3A-1229-DC84-54F5-E50641E3B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092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4" name="Line 733">
            <a:extLst>
              <a:ext uri="{FF2B5EF4-FFF2-40B4-BE49-F238E27FC236}">
                <a16:creationId xmlns:a16="http://schemas.microsoft.com/office/drawing/2014/main" id="{72871F62-A63B-BAAD-CBE8-0BFC3C986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5240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5" name="Line 734">
            <a:extLst>
              <a:ext uri="{FF2B5EF4-FFF2-40B4-BE49-F238E27FC236}">
                <a16:creationId xmlns:a16="http://schemas.microsoft.com/office/drawing/2014/main" id="{D65618C3-B70D-2759-D48F-AFF6B7E69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1140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6" name="Line 735">
            <a:extLst>
              <a:ext uri="{FF2B5EF4-FFF2-40B4-BE49-F238E27FC236}">
                <a16:creationId xmlns:a16="http://schemas.microsoft.com/office/drawing/2014/main" id="{3F99B4CF-16CE-B6EA-DD22-4E14C9D7C3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628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7" name="Line 736">
            <a:extLst>
              <a:ext uri="{FF2B5EF4-FFF2-40B4-BE49-F238E27FC236}">
                <a16:creationId xmlns:a16="http://schemas.microsoft.com/office/drawing/2014/main" id="{3175EEB7-C55A-6554-AC55-A8C4B3E11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135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8" name="Line 737">
            <a:extLst>
              <a:ext uri="{FF2B5EF4-FFF2-40B4-BE49-F238E27FC236}">
                <a16:creationId xmlns:a16="http://schemas.microsoft.com/office/drawing/2014/main" id="{6EB36B94-80CA-1802-C456-EE2B27A8F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840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49" name="Line 738">
            <a:extLst>
              <a:ext uri="{FF2B5EF4-FFF2-40B4-BE49-F238E27FC236}">
                <a16:creationId xmlns:a16="http://schemas.microsoft.com/office/drawing/2014/main" id="{F006E549-F287-8A4B-7937-7E3C285AE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1565" y="4605388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0" name="Line 739">
            <a:extLst>
              <a:ext uri="{FF2B5EF4-FFF2-40B4-BE49-F238E27FC236}">
                <a16:creationId xmlns:a16="http://schemas.microsoft.com/office/drawing/2014/main" id="{BD3D33CB-2E19-E467-5CA3-8CCCCB3CC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6403" y="4605388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1" name="Line 740">
            <a:extLst>
              <a:ext uri="{FF2B5EF4-FFF2-40B4-BE49-F238E27FC236}">
                <a16:creationId xmlns:a16="http://schemas.microsoft.com/office/drawing/2014/main" id="{72682C2B-271D-F100-7299-BF8E4343C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6403" y="4605388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2" name="Line 741">
            <a:extLst>
              <a:ext uri="{FF2B5EF4-FFF2-40B4-BE49-F238E27FC236}">
                <a16:creationId xmlns:a16="http://schemas.microsoft.com/office/drawing/2014/main" id="{92A0AFC2-1DBB-446A-304E-3E0B35B9A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6403" y="4873372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5" name="Text Box 744">
            <a:extLst>
              <a:ext uri="{FF2B5EF4-FFF2-40B4-BE49-F238E27FC236}">
                <a16:creationId xmlns:a16="http://schemas.microsoft.com/office/drawing/2014/main" id="{4940DFF7-FFBD-F0E4-239B-FF98FABB1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3" y="3594865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256" name="Line 745">
            <a:extLst>
              <a:ext uri="{FF2B5EF4-FFF2-40B4-BE49-F238E27FC236}">
                <a16:creationId xmlns:a16="http://schemas.microsoft.com/office/drawing/2014/main" id="{9EE010E4-7CAA-C45D-E308-F5018B83E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15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7" name="Line 746">
            <a:extLst>
              <a:ext uri="{FF2B5EF4-FFF2-40B4-BE49-F238E27FC236}">
                <a16:creationId xmlns:a16="http://schemas.microsoft.com/office/drawing/2014/main" id="{FA15B771-8C0E-266B-68F6-9938D7C84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3915" y="4337404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8" name="Line 747">
            <a:extLst>
              <a:ext uri="{FF2B5EF4-FFF2-40B4-BE49-F238E27FC236}">
                <a16:creationId xmlns:a16="http://schemas.microsoft.com/office/drawing/2014/main" id="{BF7683D6-507F-819C-26EA-049F28D6A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5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9" name="Line 748">
            <a:extLst>
              <a:ext uri="{FF2B5EF4-FFF2-40B4-BE49-F238E27FC236}">
                <a16:creationId xmlns:a16="http://schemas.microsoft.com/office/drawing/2014/main" id="{AB3C0FDB-C81A-D92B-1FCE-E9C3C5654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215" y="4337404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0" name="Line 749">
            <a:extLst>
              <a:ext uri="{FF2B5EF4-FFF2-40B4-BE49-F238E27FC236}">
                <a16:creationId xmlns:a16="http://schemas.microsoft.com/office/drawing/2014/main" id="{29EF61F1-2C62-C922-C49C-B062B81F8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4253" y="4337404"/>
            <a:ext cx="24288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1" name="Line 750">
            <a:extLst>
              <a:ext uri="{FF2B5EF4-FFF2-40B4-BE49-F238E27FC236}">
                <a16:creationId xmlns:a16="http://schemas.microsoft.com/office/drawing/2014/main" id="{021B7B39-6E85-B65E-E1ED-E39EA08292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7140" y="4337404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2" name="Line 751">
            <a:extLst>
              <a:ext uri="{FF2B5EF4-FFF2-40B4-BE49-F238E27FC236}">
                <a16:creationId xmlns:a16="http://schemas.microsoft.com/office/drawing/2014/main" id="{0A1028AF-CC24-34A7-3E3F-FB29D1A21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878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3" name="Line 752">
            <a:extLst>
              <a:ext uri="{FF2B5EF4-FFF2-40B4-BE49-F238E27FC236}">
                <a16:creationId xmlns:a16="http://schemas.microsoft.com/office/drawing/2014/main" id="{6C11B2CC-DFCB-DC83-20A0-BD1B8074C6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8178" y="4337404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4" name="Line 753">
            <a:extLst>
              <a:ext uri="{FF2B5EF4-FFF2-40B4-BE49-F238E27FC236}">
                <a16:creationId xmlns:a16="http://schemas.microsoft.com/office/drawing/2014/main" id="{959CF6A3-EC47-B1A4-9904-7AE57A138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8178" y="4337404"/>
            <a:ext cx="24288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5" name="Line 754">
            <a:extLst>
              <a:ext uri="{FF2B5EF4-FFF2-40B4-BE49-F238E27FC236}">
                <a16:creationId xmlns:a16="http://schemas.microsoft.com/office/drawing/2014/main" id="{6BE0BB98-C963-9B12-9FB1-8A9330FE15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1065" y="4337404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6" name="Line 755">
            <a:extLst>
              <a:ext uri="{FF2B5EF4-FFF2-40B4-BE49-F238E27FC236}">
                <a16:creationId xmlns:a16="http://schemas.microsoft.com/office/drawing/2014/main" id="{2D6FF287-D8A8-3101-54AA-3A39B9AE0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103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7" name="Line 756">
            <a:extLst>
              <a:ext uri="{FF2B5EF4-FFF2-40B4-BE49-F238E27FC236}">
                <a16:creationId xmlns:a16="http://schemas.microsoft.com/office/drawing/2014/main" id="{E7E3DFF5-3952-CC0E-A277-68BF04CDE9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51403" y="4337404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8" name="Line 757">
            <a:extLst>
              <a:ext uri="{FF2B5EF4-FFF2-40B4-BE49-F238E27FC236}">
                <a16:creationId xmlns:a16="http://schemas.microsoft.com/office/drawing/2014/main" id="{A1E15456-0087-F49A-9FE5-C1BCB1ABA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3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9" name="Line 758">
            <a:extLst>
              <a:ext uri="{FF2B5EF4-FFF2-40B4-BE49-F238E27FC236}">
                <a16:creationId xmlns:a16="http://schemas.microsoft.com/office/drawing/2014/main" id="{2CF0AACC-ADCC-64E6-012B-E6B4F3541D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92703" y="4337404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0" name="Line 759">
            <a:extLst>
              <a:ext uri="{FF2B5EF4-FFF2-40B4-BE49-F238E27FC236}">
                <a16:creationId xmlns:a16="http://schemas.microsoft.com/office/drawing/2014/main" id="{12D780EB-8CD5-81BA-0492-BFF19527D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4990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1" name="Line 760">
            <a:extLst>
              <a:ext uri="{FF2B5EF4-FFF2-40B4-BE49-F238E27FC236}">
                <a16:creationId xmlns:a16="http://schemas.microsoft.com/office/drawing/2014/main" id="{63D294FD-08A2-B6F8-EE08-6A58CA457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6290" y="4337404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2" name="Line 761">
            <a:extLst>
              <a:ext uri="{FF2B5EF4-FFF2-40B4-BE49-F238E27FC236}">
                <a16:creationId xmlns:a16="http://schemas.microsoft.com/office/drawing/2014/main" id="{5B2B1722-42AE-B637-9233-A2166A123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8" y="4337404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3" name="Line 762">
            <a:extLst>
              <a:ext uri="{FF2B5EF4-FFF2-40B4-BE49-F238E27FC236}">
                <a16:creationId xmlns:a16="http://schemas.microsoft.com/office/drawing/2014/main" id="{6A47F675-0A76-2191-0327-47C669BD7E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6628" y="4337404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4" name="Line 763">
            <a:extLst>
              <a:ext uri="{FF2B5EF4-FFF2-40B4-BE49-F238E27FC236}">
                <a16:creationId xmlns:a16="http://schemas.microsoft.com/office/drawing/2014/main" id="{353AD95C-F7B3-A7C2-E909-B5DDD4105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328" y="2729501"/>
            <a:ext cx="0" cy="357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5" name="Line 764">
            <a:extLst>
              <a:ext uri="{FF2B5EF4-FFF2-40B4-BE49-F238E27FC236}">
                <a16:creationId xmlns:a16="http://schemas.microsoft.com/office/drawing/2014/main" id="{7CBF2C48-D5B9-DC1A-9D56-549A8CCA1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328" y="3086813"/>
            <a:ext cx="306070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6" name="Line 765">
            <a:extLst>
              <a:ext uri="{FF2B5EF4-FFF2-40B4-BE49-F238E27FC236}">
                <a16:creationId xmlns:a16="http://schemas.microsoft.com/office/drawing/2014/main" id="{F4642614-7151-A0F2-9AF7-1F9A97A4B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4028" y="3533453"/>
            <a:ext cx="0" cy="5359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7" name="Line 766">
            <a:extLst>
              <a:ext uri="{FF2B5EF4-FFF2-40B4-BE49-F238E27FC236}">
                <a16:creationId xmlns:a16="http://schemas.microsoft.com/office/drawing/2014/main" id="{E68018C1-EAE5-9ED1-D0E6-74E021DD0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6178" y="2729501"/>
            <a:ext cx="0" cy="357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8" name="Line 767">
            <a:extLst>
              <a:ext uri="{FF2B5EF4-FFF2-40B4-BE49-F238E27FC236}">
                <a16:creationId xmlns:a16="http://schemas.microsoft.com/office/drawing/2014/main" id="{2FFB0DDB-2C75-9DAE-EA91-917416CDF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6178" y="3086813"/>
            <a:ext cx="306070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9" name="Line 768">
            <a:extLst>
              <a:ext uri="{FF2B5EF4-FFF2-40B4-BE49-F238E27FC236}">
                <a16:creationId xmlns:a16="http://schemas.microsoft.com/office/drawing/2014/main" id="{68D21C3D-3126-0013-C1E2-5F6CE5A55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878" y="3533453"/>
            <a:ext cx="0" cy="5359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6" name="Text Box 775">
            <a:extLst>
              <a:ext uri="{FF2B5EF4-FFF2-40B4-BE49-F238E27FC236}">
                <a16:creationId xmlns:a16="http://schemas.microsoft.com/office/drawing/2014/main" id="{48FA59A6-20F3-D326-9418-13E889B9A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8" y="3594865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57F0195F-A2FC-7216-C24D-6316521C8C7C}"/>
              </a:ext>
            </a:extLst>
          </p:cNvPr>
          <p:cNvSpPr txBox="1"/>
          <p:nvPr/>
        </p:nvSpPr>
        <p:spPr>
          <a:xfrm>
            <a:off x="204599" y="1196690"/>
            <a:ext cx="547687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Stage 1. send to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p_next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receive from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p_prev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1AFD681B-433C-9E72-82E8-F853F8017FFA}"/>
              </a:ext>
            </a:extLst>
          </p:cNvPr>
          <p:cNvSpPr/>
          <p:nvPr/>
        </p:nvSpPr>
        <p:spPr>
          <a:xfrm>
            <a:off x="644965" y="5373270"/>
            <a:ext cx="7647460" cy="1169551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req_i1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req_i1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</p:txBody>
      </p:sp>
      <p:sp>
        <p:nvSpPr>
          <p:cNvPr id="280" name="Text Box 497">
            <a:extLst>
              <a:ext uri="{FF2B5EF4-FFF2-40B4-BE49-F238E27FC236}">
                <a16:creationId xmlns:a16="http://schemas.microsoft.com/office/drawing/2014/main" id="{9E5C3F78-CA11-4954-9361-5624F6AAF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1" y="2236194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1" name="Text Box 498">
            <a:extLst>
              <a:ext uri="{FF2B5EF4-FFF2-40B4-BE49-F238E27FC236}">
                <a16:creationId xmlns:a16="http://schemas.microsoft.com/office/drawing/2014/main" id="{DD291020-3338-40C6-8517-2F0B943A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2236194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2" name="Text Box 529">
            <a:extLst>
              <a:ext uri="{FF2B5EF4-FFF2-40B4-BE49-F238E27FC236}">
                <a16:creationId xmlns:a16="http://schemas.microsoft.com/office/drawing/2014/main" id="{44DB8AF1-CF91-4A6F-B233-385280A5F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2236194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3" name="Text Box 530">
            <a:extLst>
              <a:ext uri="{FF2B5EF4-FFF2-40B4-BE49-F238E27FC236}">
                <a16:creationId xmlns:a16="http://schemas.microsoft.com/office/drawing/2014/main" id="{16F579E2-3FC6-4CE7-A959-F8C831327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236194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4" name="Text Box 561">
            <a:extLst>
              <a:ext uri="{FF2B5EF4-FFF2-40B4-BE49-F238E27FC236}">
                <a16:creationId xmlns:a16="http://schemas.microsoft.com/office/drawing/2014/main" id="{6453CD08-FDBF-426D-A2D4-B3D4D6E0F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1" y="2236194"/>
            <a:ext cx="4500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5" name="Text Box 562">
            <a:extLst>
              <a:ext uri="{FF2B5EF4-FFF2-40B4-BE49-F238E27FC236}">
                <a16:creationId xmlns:a16="http://schemas.microsoft.com/office/drawing/2014/main" id="{5401D459-89F3-417B-92CC-174F077BC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2236194"/>
            <a:ext cx="6461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7" name="Text Box 597">
            <a:extLst>
              <a:ext uri="{FF2B5EF4-FFF2-40B4-BE49-F238E27FC236}">
                <a16:creationId xmlns:a16="http://schemas.microsoft.com/office/drawing/2014/main" id="{797B2A11-04D1-4B1E-8CDF-51F7CA066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3861060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8" name="Text Box 598">
            <a:extLst>
              <a:ext uri="{FF2B5EF4-FFF2-40B4-BE49-F238E27FC236}">
                <a16:creationId xmlns:a16="http://schemas.microsoft.com/office/drawing/2014/main" id="{391B982E-15F6-4074-BDE5-A9DF8CAB3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6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9" name="Text Box 624">
            <a:extLst>
              <a:ext uri="{FF2B5EF4-FFF2-40B4-BE49-F238E27FC236}">
                <a16:creationId xmlns:a16="http://schemas.microsoft.com/office/drawing/2014/main" id="{7C4ECDA7-C60B-462C-BC30-7C9E0B8C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6" y="4886423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0" name="Text Box 625">
            <a:extLst>
              <a:ext uri="{FF2B5EF4-FFF2-40B4-BE49-F238E27FC236}">
                <a16:creationId xmlns:a16="http://schemas.microsoft.com/office/drawing/2014/main" id="{27AB8832-16CF-48FF-9DD1-DB066AA4C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4886423"/>
            <a:ext cx="4616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1" name="Text Box 656">
            <a:extLst>
              <a:ext uri="{FF2B5EF4-FFF2-40B4-BE49-F238E27FC236}">
                <a16:creationId xmlns:a16="http://schemas.microsoft.com/office/drawing/2014/main" id="{0D2D611E-2692-4F07-A135-A5201F58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3861060"/>
            <a:ext cx="4500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2" name="Text Box 657">
            <a:extLst>
              <a:ext uri="{FF2B5EF4-FFF2-40B4-BE49-F238E27FC236}">
                <a16:creationId xmlns:a16="http://schemas.microsoft.com/office/drawing/2014/main" id="{B26972F7-6279-4F6D-B958-138468EFD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776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3" name="Text Box 683">
            <a:extLst>
              <a:ext uri="{FF2B5EF4-FFF2-40B4-BE49-F238E27FC236}">
                <a16:creationId xmlns:a16="http://schemas.microsoft.com/office/drawing/2014/main" id="{27632AB6-721E-4A3B-A0CA-F25ED2CA8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4904137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4" name="Text Box 684">
            <a:extLst>
              <a:ext uri="{FF2B5EF4-FFF2-40B4-BE49-F238E27FC236}">
                <a16:creationId xmlns:a16="http://schemas.microsoft.com/office/drawing/2014/main" id="{E2883E2D-6F36-4F6D-805E-580A937FA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4902366"/>
            <a:ext cx="65722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5" name="Text Box 715">
            <a:extLst>
              <a:ext uri="{FF2B5EF4-FFF2-40B4-BE49-F238E27FC236}">
                <a16:creationId xmlns:a16="http://schemas.microsoft.com/office/drawing/2014/main" id="{ED339A8D-AFC4-4A52-8892-90890AF1B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861060"/>
            <a:ext cx="49494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6" name="Text Box 716">
            <a:extLst>
              <a:ext uri="{FF2B5EF4-FFF2-40B4-BE49-F238E27FC236}">
                <a16:creationId xmlns:a16="http://schemas.microsoft.com/office/drawing/2014/main" id="{3BAB9D64-7842-4A9F-81AB-21F53D5D4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1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7" name="Text Box 742">
            <a:extLst>
              <a:ext uri="{FF2B5EF4-FFF2-40B4-BE49-F238E27FC236}">
                <a16:creationId xmlns:a16="http://schemas.microsoft.com/office/drawing/2014/main" id="{5F444FC6-0321-4C11-8BA3-6DD1DA41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326" y="4904137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8" name="Text Box 743">
            <a:extLst>
              <a:ext uri="{FF2B5EF4-FFF2-40B4-BE49-F238E27FC236}">
                <a16:creationId xmlns:a16="http://schemas.microsoft.com/office/drawing/2014/main" id="{6541FE53-71ED-4F19-8405-2516D8AB0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904137"/>
            <a:ext cx="4616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2919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FEB257-A8EA-2CD0-F30C-093413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9753B4-F73F-1BAC-2EE8-8C6EAD51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4. </a:t>
            </a:r>
            <a:r>
              <a:rPr lang="en-US" altLang="ko-KR" b="1" dirty="0"/>
              <a:t>Insert communication subroutine calls</a:t>
            </a:r>
            <a:endParaRPr lang="ko-KR" altLang="en-US" dirty="0"/>
          </a:p>
        </p:txBody>
      </p:sp>
      <p:sp>
        <p:nvSpPr>
          <p:cNvPr id="288" name="Rectangle 468">
            <a:extLst>
              <a:ext uri="{FF2B5EF4-FFF2-40B4-BE49-F238E27FC236}">
                <a16:creationId xmlns:a16="http://schemas.microsoft.com/office/drawing/2014/main" id="{3EDDBDFC-E318-FFC9-F340-03337A788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95" y="2460629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289" name="Rectangle 469">
            <a:extLst>
              <a:ext uri="{FF2B5EF4-FFF2-40B4-BE49-F238E27FC236}">
                <a16:creationId xmlns:a16="http://schemas.microsoft.com/office/drawing/2014/main" id="{74163ABC-7AC7-87A9-C713-8965BC64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70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0" name="Rectangle 470">
            <a:extLst>
              <a:ext uri="{FF2B5EF4-FFF2-40B4-BE49-F238E27FC236}">
                <a16:creationId xmlns:a16="http://schemas.microsoft.com/office/drawing/2014/main" id="{2D9FF9ED-7F26-3E9A-C5CA-F88812B7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083" y="2460629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1" name="Rectangle 471">
            <a:extLst>
              <a:ext uri="{FF2B5EF4-FFF2-40B4-BE49-F238E27FC236}">
                <a16:creationId xmlns:a16="http://schemas.microsoft.com/office/drawing/2014/main" id="{F88B1320-790B-1369-A459-B67870DD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358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2" name="Rectangle 472">
            <a:extLst>
              <a:ext uri="{FF2B5EF4-FFF2-40B4-BE49-F238E27FC236}">
                <a16:creationId xmlns:a16="http://schemas.microsoft.com/office/drawing/2014/main" id="{B61071DE-3B9D-7C03-FDDB-2B72A350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458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3" name="Rectangle 473">
            <a:extLst>
              <a:ext uri="{FF2B5EF4-FFF2-40B4-BE49-F238E27FC236}">
                <a16:creationId xmlns:a16="http://schemas.microsoft.com/office/drawing/2014/main" id="{F2217C26-09C0-4375-C983-535A32132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145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4" name="Rectangle 474">
            <a:extLst>
              <a:ext uri="{FF2B5EF4-FFF2-40B4-BE49-F238E27FC236}">
                <a16:creationId xmlns:a16="http://schemas.microsoft.com/office/drawing/2014/main" id="{2CCD6724-D681-A9EC-4161-0F65D715E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658" y="2460629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5" name="Rectangle 475">
            <a:extLst>
              <a:ext uri="{FF2B5EF4-FFF2-40B4-BE49-F238E27FC236}">
                <a16:creationId xmlns:a16="http://schemas.microsoft.com/office/drawing/2014/main" id="{B36AE925-6080-5F94-B052-0774F46CA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345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6" name="Rectangle 476">
            <a:extLst>
              <a:ext uri="{FF2B5EF4-FFF2-40B4-BE49-F238E27FC236}">
                <a16:creationId xmlns:a16="http://schemas.microsoft.com/office/drawing/2014/main" id="{D2174636-0EB3-9389-110F-A9E7759E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45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297" name="Rectangle 477">
            <a:extLst>
              <a:ext uri="{FF2B5EF4-FFF2-40B4-BE49-F238E27FC236}">
                <a16:creationId xmlns:a16="http://schemas.microsoft.com/office/drawing/2014/main" id="{892ED75F-FBB1-696E-86D2-132F8F638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33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298" name="Rectangle 478">
            <a:extLst>
              <a:ext uri="{FF2B5EF4-FFF2-40B4-BE49-F238E27FC236}">
                <a16:creationId xmlns:a16="http://schemas.microsoft.com/office/drawing/2014/main" id="{7F0A3881-D261-8CF7-CD36-9FB599CE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20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299" name="Rectangle 479">
            <a:extLst>
              <a:ext uri="{FF2B5EF4-FFF2-40B4-BE49-F238E27FC236}">
                <a16:creationId xmlns:a16="http://schemas.microsoft.com/office/drawing/2014/main" id="{92985061-8309-1C0D-959C-159769660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20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300" name="Line 483">
            <a:extLst>
              <a:ext uri="{FF2B5EF4-FFF2-40B4-BE49-F238E27FC236}">
                <a16:creationId xmlns:a16="http://schemas.microsoft.com/office/drawing/2014/main" id="{0214A9A5-C953-87FA-F963-BC977AC909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2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1" name="Line 484">
            <a:extLst>
              <a:ext uri="{FF2B5EF4-FFF2-40B4-BE49-F238E27FC236}">
                <a16:creationId xmlns:a16="http://schemas.microsoft.com/office/drawing/2014/main" id="{E8489AE6-1C05-858D-2EEC-30EAF74B9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13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2" name="Line 485">
            <a:extLst>
              <a:ext uri="{FF2B5EF4-FFF2-40B4-BE49-F238E27FC236}">
                <a16:creationId xmlns:a16="http://schemas.microsoft.com/office/drawing/2014/main" id="{D4D04326-477E-EE71-BA2E-25523FD7A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44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3" name="Line 486">
            <a:extLst>
              <a:ext uri="{FF2B5EF4-FFF2-40B4-BE49-F238E27FC236}">
                <a16:creationId xmlns:a16="http://schemas.microsoft.com/office/drawing/2014/main" id="{2DC13A72-9BA0-9F88-E2BA-845541536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834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4" name="Line 487">
            <a:extLst>
              <a:ext uri="{FF2B5EF4-FFF2-40B4-BE49-F238E27FC236}">
                <a16:creationId xmlns:a16="http://schemas.microsoft.com/office/drawing/2014/main" id="{187880AD-D81E-F5D6-FB5A-29C4FE866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26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5" name="Line 488">
            <a:extLst>
              <a:ext uri="{FF2B5EF4-FFF2-40B4-BE49-F238E27FC236}">
                <a16:creationId xmlns:a16="http://schemas.microsoft.com/office/drawing/2014/main" id="{67058F55-4A66-E6F8-04E5-8542D7326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014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6" name="Line 489">
            <a:extLst>
              <a:ext uri="{FF2B5EF4-FFF2-40B4-BE49-F238E27FC236}">
                <a16:creationId xmlns:a16="http://schemas.microsoft.com/office/drawing/2014/main" id="{3429949F-210B-9BB5-56F7-BEB2F1737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44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7" name="Line 490">
            <a:extLst>
              <a:ext uri="{FF2B5EF4-FFF2-40B4-BE49-F238E27FC236}">
                <a16:creationId xmlns:a16="http://schemas.microsoft.com/office/drawing/2014/main" id="{5437F418-BC57-7348-42BC-3F9688526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03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8" name="Line 491">
            <a:extLst>
              <a:ext uri="{FF2B5EF4-FFF2-40B4-BE49-F238E27FC236}">
                <a16:creationId xmlns:a16="http://schemas.microsoft.com/office/drawing/2014/main" id="{B9D1B2A5-95FB-3159-7E7E-A2B3EF5F9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08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9" name="Line 492">
            <a:extLst>
              <a:ext uri="{FF2B5EF4-FFF2-40B4-BE49-F238E27FC236}">
                <a16:creationId xmlns:a16="http://schemas.microsoft.com/office/drawing/2014/main" id="{83B7BF2C-F838-C256-D360-EF98E4C20E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5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0" name="Line 493">
            <a:extLst>
              <a:ext uri="{FF2B5EF4-FFF2-40B4-BE49-F238E27FC236}">
                <a16:creationId xmlns:a16="http://schemas.microsoft.com/office/drawing/2014/main" id="{2B52B944-7F6C-1D59-19A6-962455C35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3295" y="2460629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1" name="Line 494">
            <a:extLst>
              <a:ext uri="{FF2B5EF4-FFF2-40B4-BE49-F238E27FC236}">
                <a16:creationId xmlns:a16="http://schemas.microsoft.com/office/drawing/2014/main" id="{875F0E8D-5CC9-CDE6-428E-16DBE95EB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2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2" name="Line 495">
            <a:extLst>
              <a:ext uri="{FF2B5EF4-FFF2-40B4-BE49-F238E27FC236}">
                <a16:creationId xmlns:a16="http://schemas.microsoft.com/office/drawing/2014/main" id="{3CD77988-BF84-E23B-222C-29D909274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20" y="2460629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3" name="Line 496">
            <a:extLst>
              <a:ext uri="{FF2B5EF4-FFF2-40B4-BE49-F238E27FC236}">
                <a16:creationId xmlns:a16="http://schemas.microsoft.com/office/drawing/2014/main" id="{DD188E97-A53B-DC96-9667-1ADBEB1C1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20" y="2728613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6" name="Text Box 499">
            <a:extLst>
              <a:ext uri="{FF2B5EF4-FFF2-40B4-BE49-F238E27FC236}">
                <a16:creationId xmlns:a16="http://schemas.microsoft.com/office/drawing/2014/main" id="{254E12FD-6C43-FF35-4456-AE7CE52EC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983" y="1926522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0</a:t>
            </a:r>
          </a:p>
        </p:txBody>
      </p:sp>
      <p:sp>
        <p:nvSpPr>
          <p:cNvPr id="317" name="Rectangle 500">
            <a:extLst>
              <a:ext uri="{FF2B5EF4-FFF2-40B4-BE49-F238E27FC236}">
                <a16:creationId xmlns:a16="http://schemas.microsoft.com/office/drawing/2014/main" id="{AD122141-51CD-BC13-2079-7F0863803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520" y="2460629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318" name="Rectangle 501">
            <a:extLst>
              <a:ext uri="{FF2B5EF4-FFF2-40B4-BE49-F238E27FC236}">
                <a16:creationId xmlns:a16="http://schemas.microsoft.com/office/drawing/2014/main" id="{9E605786-C0FE-51A4-86F8-855FCB5A3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308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9" name="Rectangle 502">
            <a:extLst>
              <a:ext uri="{FF2B5EF4-FFF2-40B4-BE49-F238E27FC236}">
                <a16:creationId xmlns:a16="http://schemas.microsoft.com/office/drawing/2014/main" id="{27AD3B50-0C42-ACED-4ABD-89481C7F7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08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0" name="Rectangle 503">
            <a:extLst>
              <a:ext uri="{FF2B5EF4-FFF2-40B4-BE49-F238E27FC236}">
                <a16:creationId xmlns:a16="http://schemas.microsoft.com/office/drawing/2014/main" id="{BCD670A4-615F-7F88-253A-1DFD40B9E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0095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1" name="Rectangle 504">
            <a:extLst>
              <a:ext uri="{FF2B5EF4-FFF2-40B4-BE49-F238E27FC236}">
                <a16:creationId xmlns:a16="http://schemas.microsoft.com/office/drawing/2014/main" id="{D90764F8-B36F-5305-A802-49E086427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195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322" name="Rectangle 505">
            <a:extLst>
              <a:ext uri="{FF2B5EF4-FFF2-40B4-BE49-F238E27FC236}">
                <a16:creationId xmlns:a16="http://schemas.microsoft.com/office/drawing/2014/main" id="{D691D3DF-80FB-0678-CFAD-E5180A67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470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323" name="Rectangle 506">
            <a:extLst>
              <a:ext uri="{FF2B5EF4-FFF2-40B4-BE49-F238E27FC236}">
                <a16:creationId xmlns:a16="http://schemas.microsoft.com/office/drawing/2014/main" id="{886E1A95-F65B-3719-E687-1710A8D67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395" y="2460629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324" name="Rectangle 507">
            <a:extLst>
              <a:ext uri="{FF2B5EF4-FFF2-40B4-BE49-F238E27FC236}">
                <a16:creationId xmlns:a16="http://schemas.microsoft.com/office/drawing/2014/main" id="{088BA242-7A72-831D-4C2C-4D7E272C6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083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325" name="Rectangle 508">
            <a:extLst>
              <a:ext uri="{FF2B5EF4-FFF2-40B4-BE49-F238E27FC236}">
                <a16:creationId xmlns:a16="http://schemas.microsoft.com/office/drawing/2014/main" id="{62D9F600-617B-1ED7-0A59-DBBC1D5EE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770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6" name="Rectangle 509">
            <a:extLst>
              <a:ext uri="{FF2B5EF4-FFF2-40B4-BE49-F238E27FC236}">
                <a16:creationId xmlns:a16="http://schemas.microsoft.com/office/drawing/2014/main" id="{BBFC9448-3AB5-298A-4A71-519391148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870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7" name="Rectangle 510">
            <a:extLst>
              <a:ext uri="{FF2B5EF4-FFF2-40B4-BE49-F238E27FC236}">
                <a16:creationId xmlns:a16="http://schemas.microsoft.com/office/drawing/2014/main" id="{1C9E90DB-C89F-3D07-A91B-3F44E054E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558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8" name="Rectangle 511">
            <a:extLst>
              <a:ext uri="{FF2B5EF4-FFF2-40B4-BE49-F238E27FC236}">
                <a16:creationId xmlns:a16="http://schemas.microsoft.com/office/drawing/2014/main" id="{B34F5F3B-6524-4F56-58B2-889BAC3B3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245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9" name="Line 515">
            <a:extLst>
              <a:ext uri="{FF2B5EF4-FFF2-40B4-BE49-F238E27FC236}">
                <a16:creationId xmlns:a16="http://schemas.microsoft.com/office/drawing/2014/main" id="{65CCF07F-DEB3-27F7-BECE-23683657A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35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0" name="Line 516">
            <a:extLst>
              <a:ext uri="{FF2B5EF4-FFF2-40B4-BE49-F238E27FC236}">
                <a16:creationId xmlns:a16="http://schemas.microsoft.com/office/drawing/2014/main" id="{CFC7FC16-9CEB-832C-C4E6-362FA2535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78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1" name="Line 517">
            <a:extLst>
              <a:ext uri="{FF2B5EF4-FFF2-40B4-BE49-F238E27FC236}">
                <a16:creationId xmlns:a16="http://schemas.microsoft.com/office/drawing/2014/main" id="{A6323975-6CF3-0C68-C81E-A76F77623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37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2" name="Line 518">
            <a:extLst>
              <a:ext uri="{FF2B5EF4-FFF2-40B4-BE49-F238E27FC236}">
                <a16:creationId xmlns:a16="http://schemas.microsoft.com/office/drawing/2014/main" id="{2164BD5D-1B30-D5A6-7EC5-EA88411D7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808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3" name="Line 519">
            <a:extLst>
              <a:ext uri="{FF2B5EF4-FFF2-40B4-BE49-F238E27FC236}">
                <a16:creationId xmlns:a16="http://schemas.microsoft.com/office/drawing/2014/main" id="{AEE2377C-B92E-A3D0-46C2-743E4C98B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239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4" name="Line 520">
            <a:extLst>
              <a:ext uri="{FF2B5EF4-FFF2-40B4-BE49-F238E27FC236}">
                <a16:creationId xmlns:a16="http://schemas.microsoft.com/office/drawing/2014/main" id="{6F738AF6-C525-F22F-A95B-AB5806DD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14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5" name="Line 521">
            <a:extLst>
              <a:ext uri="{FF2B5EF4-FFF2-40B4-BE49-F238E27FC236}">
                <a16:creationId xmlns:a16="http://schemas.microsoft.com/office/drawing/2014/main" id="{B4A11B01-D106-B730-25E6-93AE67C2F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419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6" name="Line 522">
            <a:extLst>
              <a:ext uri="{FF2B5EF4-FFF2-40B4-BE49-F238E27FC236}">
                <a16:creationId xmlns:a16="http://schemas.microsoft.com/office/drawing/2014/main" id="{1B6C7E4E-592C-829B-B518-62FF2178CA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009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7" name="Line 523">
            <a:extLst>
              <a:ext uri="{FF2B5EF4-FFF2-40B4-BE49-F238E27FC236}">
                <a16:creationId xmlns:a16="http://schemas.microsoft.com/office/drawing/2014/main" id="{3396B11C-BD85-81A0-6CEE-140261C6C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440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8" name="Line 524">
            <a:extLst>
              <a:ext uri="{FF2B5EF4-FFF2-40B4-BE49-F238E27FC236}">
                <a16:creationId xmlns:a16="http://schemas.microsoft.com/office/drawing/2014/main" id="{F2486B9D-47EC-614D-278E-3220B4824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030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9" name="Line 525">
            <a:extLst>
              <a:ext uri="{FF2B5EF4-FFF2-40B4-BE49-F238E27FC236}">
                <a16:creationId xmlns:a16="http://schemas.microsoft.com/office/drawing/2014/main" id="{C01C4A1B-4824-7F67-D80C-61BBD9D2A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3033" y="2460629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0" name="Line 526">
            <a:extLst>
              <a:ext uri="{FF2B5EF4-FFF2-40B4-BE49-F238E27FC236}">
                <a16:creationId xmlns:a16="http://schemas.microsoft.com/office/drawing/2014/main" id="{BF6BC071-48E5-C844-37E8-E63B9C123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924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1" name="Line 527">
            <a:extLst>
              <a:ext uri="{FF2B5EF4-FFF2-40B4-BE49-F238E27FC236}">
                <a16:creationId xmlns:a16="http://schemas.microsoft.com/office/drawing/2014/main" id="{EE5C0F63-1283-096B-78DC-FD1C12CDA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9245" y="2460629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2" name="Line 528">
            <a:extLst>
              <a:ext uri="{FF2B5EF4-FFF2-40B4-BE49-F238E27FC236}">
                <a16:creationId xmlns:a16="http://schemas.microsoft.com/office/drawing/2014/main" id="{6DC01345-DE90-968B-69BA-2440D52E1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9245" y="2728613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5" name="Text Box 531">
            <a:extLst>
              <a:ext uri="{FF2B5EF4-FFF2-40B4-BE49-F238E27FC236}">
                <a16:creationId xmlns:a16="http://schemas.microsoft.com/office/drawing/2014/main" id="{99640F51-8142-AB70-0FFD-017296748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720" y="1926522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1</a:t>
            </a:r>
          </a:p>
        </p:txBody>
      </p:sp>
      <p:sp>
        <p:nvSpPr>
          <p:cNvPr id="346" name="Rectangle 532">
            <a:extLst>
              <a:ext uri="{FF2B5EF4-FFF2-40B4-BE49-F238E27FC236}">
                <a16:creationId xmlns:a16="http://schemas.microsoft.com/office/drawing/2014/main" id="{3CBF8C48-F35F-C6FD-A136-1C0C92D1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20" y="2460629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347" name="Rectangle 533">
            <a:extLst>
              <a:ext uri="{FF2B5EF4-FFF2-40B4-BE49-F238E27FC236}">
                <a16:creationId xmlns:a16="http://schemas.microsoft.com/office/drawing/2014/main" id="{CC18B3A1-C33F-FA59-2A4A-649C6DD2C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1008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348" name="Rectangle 534">
            <a:extLst>
              <a:ext uri="{FF2B5EF4-FFF2-40B4-BE49-F238E27FC236}">
                <a16:creationId xmlns:a16="http://schemas.microsoft.com/office/drawing/2014/main" id="{AB848D53-9476-E865-DD1C-AC1355F3E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108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349" name="Rectangle 535">
            <a:extLst>
              <a:ext uri="{FF2B5EF4-FFF2-40B4-BE49-F238E27FC236}">
                <a16:creationId xmlns:a16="http://schemas.microsoft.com/office/drawing/2014/main" id="{33D6C3D4-D8E1-8AAB-2AF0-41C435B2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383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350" name="Rectangle 536">
            <a:extLst>
              <a:ext uri="{FF2B5EF4-FFF2-40B4-BE49-F238E27FC236}">
                <a16:creationId xmlns:a16="http://schemas.microsoft.com/office/drawing/2014/main" id="{CFAC909A-102B-7EBC-43FE-3AB9274D2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895" y="2460629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1" name="Rectangle 537">
            <a:extLst>
              <a:ext uri="{FF2B5EF4-FFF2-40B4-BE49-F238E27FC236}">
                <a16:creationId xmlns:a16="http://schemas.microsoft.com/office/drawing/2014/main" id="{362B59C2-0502-978B-7EBE-BD11278B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170" y="2460629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2" name="Rectangle 538">
            <a:extLst>
              <a:ext uri="{FF2B5EF4-FFF2-40B4-BE49-F238E27FC236}">
                <a16:creationId xmlns:a16="http://schemas.microsoft.com/office/drawing/2014/main" id="{35F0538A-2E52-EC2E-F9D9-F6BC8E261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683" y="2460629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3" name="Rectangle 539">
            <a:extLst>
              <a:ext uri="{FF2B5EF4-FFF2-40B4-BE49-F238E27FC236}">
                <a16:creationId xmlns:a16="http://schemas.microsoft.com/office/drawing/2014/main" id="{0AB0B44A-2610-5143-D1E2-67D689361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783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4" name="Rectangle 540">
            <a:extLst>
              <a:ext uri="{FF2B5EF4-FFF2-40B4-BE49-F238E27FC236}">
                <a16:creationId xmlns:a16="http://schemas.microsoft.com/office/drawing/2014/main" id="{17BF3235-59F0-3E4C-ABEF-84C2DB8FB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70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5" name="Rectangle 541">
            <a:extLst>
              <a:ext uri="{FF2B5EF4-FFF2-40B4-BE49-F238E27FC236}">
                <a16:creationId xmlns:a16="http://schemas.microsoft.com/office/drawing/2014/main" id="{5310A77B-A156-5E9A-CBE2-1106F897B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158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6" name="Rectangle 542">
            <a:extLst>
              <a:ext uri="{FF2B5EF4-FFF2-40B4-BE49-F238E27FC236}">
                <a16:creationId xmlns:a16="http://schemas.microsoft.com/office/drawing/2014/main" id="{68684E7E-CBA4-E679-4338-F55AF6005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258" y="2460629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7" name="Rectangle 543">
            <a:extLst>
              <a:ext uri="{FF2B5EF4-FFF2-40B4-BE49-F238E27FC236}">
                <a16:creationId xmlns:a16="http://schemas.microsoft.com/office/drawing/2014/main" id="{7F7BE9FC-7264-604F-688F-15D05A20C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945" y="2460629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8" name="Line 547">
            <a:extLst>
              <a:ext uri="{FF2B5EF4-FFF2-40B4-BE49-F238E27FC236}">
                <a16:creationId xmlns:a16="http://schemas.microsoft.com/office/drawing/2014/main" id="{B7D916B4-0F1C-7CF4-A459-D41726E15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42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9" name="Line 548">
            <a:extLst>
              <a:ext uri="{FF2B5EF4-FFF2-40B4-BE49-F238E27FC236}">
                <a16:creationId xmlns:a16="http://schemas.microsoft.com/office/drawing/2014/main" id="{375BECCA-D751-8D1C-961C-703F18B18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015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0" name="Line 549">
            <a:extLst>
              <a:ext uri="{FF2B5EF4-FFF2-40B4-BE49-F238E27FC236}">
                <a16:creationId xmlns:a16="http://schemas.microsoft.com/office/drawing/2014/main" id="{EC8E99AC-6C8B-FD86-09E3-5EE08B4FD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44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1" name="Line 550">
            <a:extLst>
              <a:ext uri="{FF2B5EF4-FFF2-40B4-BE49-F238E27FC236}">
                <a16:creationId xmlns:a16="http://schemas.microsoft.com/office/drawing/2014/main" id="{CA3858CA-AD48-247F-4AD8-F2FC83FE1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78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2" name="Line 551">
            <a:extLst>
              <a:ext uri="{FF2B5EF4-FFF2-40B4-BE49-F238E27FC236}">
                <a16:creationId xmlns:a16="http://schemas.microsoft.com/office/drawing/2014/main" id="{37C1D861-6FFA-D947-4BEB-5FE883FEA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468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3" name="Line 552">
            <a:extLst>
              <a:ext uri="{FF2B5EF4-FFF2-40B4-BE49-F238E27FC236}">
                <a16:creationId xmlns:a16="http://schemas.microsoft.com/office/drawing/2014/main" id="{A6AC787B-A2B7-5B80-D1C2-DF2AFEF9C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2170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4" name="Line 553">
            <a:extLst>
              <a:ext uri="{FF2B5EF4-FFF2-40B4-BE49-F238E27FC236}">
                <a16:creationId xmlns:a16="http://schemas.microsoft.com/office/drawing/2014/main" id="{76B07049-3ABD-B105-9ABA-78B60CD34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89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5" name="Line 554">
            <a:extLst>
              <a:ext uri="{FF2B5EF4-FFF2-40B4-BE49-F238E27FC236}">
                <a16:creationId xmlns:a16="http://schemas.microsoft.com/office/drawing/2014/main" id="{65BBA159-B6C3-DFF0-7EA7-F490F8264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2383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6" name="Line 555">
            <a:extLst>
              <a:ext uri="{FF2B5EF4-FFF2-40B4-BE49-F238E27FC236}">
                <a16:creationId xmlns:a16="http://schemas.microsoft.com/office/drawing/2014/main" id="{D167A2C4-496D-6245-7FA3-C5F81D248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510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7" name="Line 556">
            <a:extLst>
              <a:ext uri="{FF2B5EF4-FFF2-40B4-BE49-F238E27FC236}">
                <a16:creationId xmlns:a16="http://schemas.microsoft.com/office/drawing/2014/main" id="{FD111F8A-51BE-EED6-4D34-5B4B7E94F8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1008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8" name="Line 557">
            <a:extLst>
              <a:ext uri="{FF2B5EF4-FFF2-40B4-BE49-F238E27FC236}">
                <a16:creationId xmlns:a16="http://schemas.microsoft.com/office/drawing/2014/main" id="{69D4ECF9-E2B3-7C31-AEFC-3BDA85F64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5320" y="2460629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9" name="Line 558">
            <a:extLst>
              <a:ext uri="{FF2B5EF4-FFF2-40B4-BE49-F238E27FC236}">
                <a16:creationId xmlns:a16="http://schemas.microsoft.com/office/drawing/2014/main" id="{4CABD506-E4DF-C3AD-2684-6C472707C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945" y="2460629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0" name="Line 559">
            <a:extLst>
              <a:ext uri="{FF2B5EF4-FFF2-40B4-BE49-F238E27FC236}">
                <a16:creationId xmlns:a16="http://schemas.microsoft.com/office/drawing/2014/main" id="{C907D8FC-F643-50B5-7332-AFEAAF2EB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945" y="2460629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1" name="Line 560">
            <a:extLst>
              <a:ext uri="{FF2B5EF4-FFF2-40B4-BE49-F238E27FC236}">
                <a16:creationId xmlns:a16="http://schemas.microsoft.com/office/drawing/2014/main" id="{51ED2068-06BB-7893-7B52-DDB728D07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945" y="2728613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4" name="Text Box 563">
            <a:extLst>
              <a:ext uri="{FF2B5EF4-FFF2-40B4-BE49-F238E27FC236}">
                <a16:creationId xmlns:a16="http://schemas.microsoft.com/office/drawing/2014/main" id="{68AC0934-B436-8C6C-55A3-DBB6784F1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008" y="1926522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2</a:t>
            </a:r>
          </a:p>
        </p:txBody>
      </p:sp>
      <p:sp>
        <p:nvSpPr>
          <p:cNvPr id="376" name="Text Box 565">
            <a:extLst>
              <a:ext uri="{FF2B5EF4-FFF2-40B4-BE49-F238E27FC236}">
                <a16:creationId xmlns:a16="http://schemas.microsoft.com/office/drawing/2014/main" id="{6EB3C074-4468-1DBE-9A09-11B8A7FB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20" y="2700698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378" name="Text Box 567">
            <a:extLst>
              <a:ext uri="{FF2B5EF4-FFF2-40B4-BE49-F238E27FC236}">
                <a16:creationId xmlns:a16="http://schemas.microsoft.com/office/drawing/2014/main" id="{68E46051-8D5D-3824-B17A-125525F48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570" y="2700698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379" name="Rectangle 568">
            <a:extLst>
              <a:ext uri="{FF2B5EF4-FFF2-40B4-BE49-F238E27FC236}">
                <a16:creationId xmlns:a16="http://schemas.microsoft.com/office/drawing/2014/main" id="{9B12E753-332B-5325-111B-FF4E73505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58" y="4068532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380" name="Rectangle 569">
            <a:extLst>
              <a:ext uri="{FF2B5EF4-FFF2-40B4-BE49-F238E27FC236}">
                <a16:creationId xmlns:a16="http://schemas.microsoft.com/office/drawing/2014/main" id="{2B77F636-C596-BB33-F9E8-587C00F3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945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1" name="Rectangle 570">
            <a:extLst>
              <a:ext uri="{FF2B5EF4-FFF2-40B4-BE49-F238E27FC236}">
                <a16:creationId xmlns:a16="http://schemas.microsoft.com/office/drawing/2014/main" id="{104C367A-76EA-FF2E-655E-EFA95608E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045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2" name="Rectangle 571">
            <a:extLst>
              <a:ext uri="{FF2B5EF4-FFF2-40B4-BE49-F238E27FC236}">
                <a16:creationId xmlns:a16="http://schemas.microsoft.com/office/drawing/2014/main" id="{CE377B68-1CF0-EED9-ABBC-D94AFA687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320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3" name="Rectangle 572">
            <a:extLst>
              <a:ext uri="{FF2B5EF4-FFF2-40B4-BE49-F238E27FC236}">
                <a16:creationId xmlns:a16="http://schemas.microsoft.com/office/drawing/2014/main" id="{DE4E8644-B659-3CE1-79C0-FAC43930D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833" y="4068532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4" name="Rectangle 573">
            <a:extLst>
              <a:ext uri="{FF2B5EF4-FFF2-40B4-BE49-F238E27FC236}">
                <a16:creationId xmlns:a16="http://schemas.microsoft.com/office/drawing/2014/main" id="{0A108ACD-015F-E88A-4C0B-56704CE8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1108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5" name="Rectangle 574">
            <a:extLst>
              <a:ext uri="{FF2B5EF4-FFF2-40B4-BE49-F238E27FC236}">
                <a16:creationId xmlns:a16="http://schemas.microsoft.com/office/drawing/2014/main" id="{1C94A587-8EF9-2752-0025-21FC54AEE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620" y="4068532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6" name="Rectangle 575">
            <a:extLst>
              <a:ext uri="{FF2B5EF4-FFF2-40B4-BE49-F238E27FC236}">
                <a16:creationId xmlns:a16="http://schemas.microsoft.com/office/drawing/2014/main" id="{B3BF7BC5-1350-9863-0736-AF4B017B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720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387" name="Rectangle 576">
            <a:extLst>
              <a:ext uri="{FF2B5EF4-FFF2-40B4-BE49-F238E27FC236}">
                <a16:creationId xmlns:a16="http://schemas.microsoft.com/office/drawing/2014/main" id="{068B5C12-1AFA-3767-080E-DF62F4C5C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408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388" name="Rectangle 577">
            <a:extLst>
              <a:ext uri="{FF2B5EF4-FFF2-40B4-BE49-F238E27FC236}">
                <a16:creationId xmlns:a16="http://schemas.microsoft.com/office/drawing/2014/main" id="{8270A4E5-F4D8-62D3-7201-CC3908C6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95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389" name="Rectangle 578">
            <a:extLst>
              <a:ext uri="{FF2B5EF4-FFF2-40B4-BE49-F238E27FC236}">
                <a16:creationId xmlns:a16="http://schemas.microsoft.com/office/drawing/2014/main" id="{A9439F30-109F-F6BC-1318-2721F72B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95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390" name="Rectangle 579">
            <a:extLst>
              <a:ext uri="{FF2B5EF4-FFF2-40B4-BE49-F238E27FC236}">
                <a16:creationId xmlns:a16="http://schemas.microsoft.com/office/drawing/2014/main" id="{1B150505-F0C0-FF08-77F2-56FA19904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83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391" name="Line 583">
            <a:extLst>
              <a:ext uri="{FF2B5EF4-FFF2-40B4-BE49-F238E27FC236}">
                <a16:creationId xmlns:a16="http://schemas.microsoft.com/office/drawing/2014/main" id="{422D0B6B-AD6B-2AC8-4AB6-8279509C1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9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2" name="Line 584">
            <a:extLst>
              <a:ext uri="{FF2B5EF4-FFF2-40B4-BE49-F238E27FC236}">
                <a16:creationId xmlns:a16="http://schemas.microsoft.com/office/drawing/2014/main" id="{EF6725DE-86F8-DDFE-B59E-53B293510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09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3" name="Line 585">
            <a:extLst>
              <a:ext uri="{FF2B5EF4-FFF2-40B4-BE49-F238E27FC236}">
                <a16:creationId xmlns:a16="http://schemas.microsoft.com/office/drawing/2014/main" id="{8D1BD3A9-2F3E-67D3-7F2E-93C312D95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40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4" name="Line 586">
            <a:extLst>
              <a:ext uri="{FF2B5EF4-FFF2-40B4-BE49-F238E27FC236}">
                <a16:creationId xmlns:a16="http://schemas.microsoft.com/office/drawing/2014/main" id="{E499CA5A-8B0C-FA5E-0529-73C7A4A3E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772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5" name="Line 587">
            <a:extLst>
              <a:ext uri="{FF2B5EF4-FFF2-40B4-BE49-F238E27FC236}">
                <a16:creationId xmlns:a16="http://schemas.microsoft.com/office/drawing/2014/main" id="{84014DA9-28BF-2158-448C-BB2597E1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62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6" name="Line 588">
            <a:extLst>
              <a:ext uri="{FF2B5EF4-FFF2-40B4-BE49-F238E27FC236}">
                <a16:creationId xmlns:a16="http://schemas.microsoft.com/office/drawing/2014/main" id="{E6D4CF2B-5302-08AB-B128-086DD1472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110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7" name="Line 589">
            <a:extLst>
              <a:ext uri="{FF2B5EF4-FFF2-40B4-BE49-F238E27FC236}">
                <a16:creationId xmlns:a16="http://schemas.microsoft.com/office/drawing/2014/main" id="{67C1FE59-5E7A-313B-91E7-D8D79ABAD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8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8" name="Line 590">
            <a:extLst>
              <a:ext uri="{FF2B5EF4-FFF2-40B4-BE49-F238E27FC236}">
                <a16:creationId xmlns:a16="http://schemas.microsoft.com/office/drawing/2014/main" id="{316F1A3B-AF69-9099-C3DB-E2F4C9C0D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132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9" name="Line 591">
            <a:extLst>
              <a:ext uri="{FF2B5EF4-FFF2-40B4-BE49-F238E27FC236}">
                <a16:creationId xmlns:a16="http://schemas.microsoft.com/office/drawing/2014/main" id="{E05C941B-8C4C-495D-CD80-1458D3AAE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404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0" name="Line 592">
            <a:extLst>
              <a:ext uri="{FF2B5EF4-FFF2-40B4-BE49-F238E27FC236}">
                <a16:creationId xmlns:a16="http://schemas.microsoft.com/office/drawing/2014/main" id="{F85149E7-92C6-E69B-8D5F-70C9B3F28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94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1" name="Line 593">
            <a:extLst>
              <a:ext uri="{FF2B5EF4-FFF2-40B4-BE49-F238E27FC236}">
                <a16:creationId xmlns:a16="http://schemas.microsoft.com/office/drawing/2014/main" id="{74B68904-C481-5D50-05DA-DFE8BB233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4258" y="4068532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2" name="Line 594">
            <a:extLst>
              <a:ext uri="{FF2B5EF4-FFF2-40B4-BE49-F238E27FC236}">
                <a16:creationId xmlns:a16="http://schemas.microsoft.com/office/drawing/2014/main" id="{AE698F26-8F10-DB26-5632-BE982B682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88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3" name="Line 595">
            <a:extLst>
              <a:ext uri="{FF2B5EF4-FFF2-40B4-BE49-F238E27FC236}">
                <a16:creationId xmlns:a16="http://schemas.microsoft.com/office/drawing/2014/main" id="{94F202F3-FC14-163D-A8BA-C81080DB5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883" y="4068532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4" name="Line 596">
            <a:extLst>
              <a:ext uri="{FF2B5EF4-FFF2-40B4-BE49-F238E27FC236}">
                <a16:creationId xmlns:a16="http://schemas.microsoft.com/office/drawing/2014/main" id="{E6863A04-1F5B-1216-2F7F-E476A5038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883" y="4336516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7" name="Rectangle 599">
            <a:extLst>
              <a:ext uri="{FF2B5EF4-FFF2-40B4-BE49-F238E27FC236}">
                <a16:creationId xmlns:a16="http://schemas.microsoft.com/office/drawing/2014/main" id="{2ADB66B2-D9F5-9333-FE27-4A481753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58" y="4604500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408" name="Rectangle 600">
            <a:extLst>
              <a:ext uri="{FF2B5EF4-FFF2-40B4-BE49-F238E27FC236}">
                <a16:creationId xmlns:a16="http://schemas.microsoft.com/office/drawing/2014/main" id="{2A4EE64E-5F2F-ACFE-2CFB-8F82D3DC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20" y="460450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9" name="Rectangle 601">
            <a:extLst>
              <a:ext uri="{FF2B5EF4-FFF2-40B4-BE49-F238E27FC236}">
                <a16:creationId xmlns:a16="http://schemas.microsoft.com/office/drawing/2014/main" id="{799D97CA-626B-CD5F-95D3-05E6592B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720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0" name="Rectangle 602">
            <a:extLst>
              <a:ext uri="{FF2B5EF4-FFF2-40B4-BE49-F238E27FC236}">
                <a16:creationId xmlns:a16="http://schemas.microsoft.com/office/drawing/2014/main" id="{EB532B1A-155B-F6E5-8F78-65EE9AA29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408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1" name="Rectangle 603">
            <a:extLst>
              <a:ext uri="{FF2B5EF4-FFF2-40B4-BE49-F238E27FC236}">
                <a16:creationId xmlns:a16="http://schemas.microsoft.com/office/drawing/2014/main" id="{8755A890-9A6F-FABF-2A6F-903F8D2C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920" y="460450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2" name="Rectangle 604">
            <a:extLst>
              <a:ext uri="{FF2B5EF4-FFF2-40B4-BE49-F238E27FC236}">
                <a16:creationId xmlns:a16="http://schemas.microsoft.com/office/drawing/2014/main" id="{45DC495D-00BB-8C0D-2B6B-76A43F785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08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3" name="Rectangle 605">
            <a:extLst>
              <a:ext uri="{FF2B5EF4-FFF2-40B4-BE49-F238E27FC236}">
                <a16:creationId xmlns:a16="http://schemas.microsoft.com/office/drawing/2014/main" id="{8FEDACA8-2DDF-0999-4F94-826E880AE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708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4" name="Rectangle 606">
            <a:extLst>
              <a:ext uri="{FF2B5EF4-FFF2-40B4-BE49-F238E27FC236}">
                <a16:creationId xmlns:a16="http://schemas.microsoft.com/office/drawing/2014/main" id="{DA4CFB26-F6E1-1446-130C-BE4765E14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95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15" name="Rectangle 607">
            <a:extLst>
              <a:ext uri="{FF2B5EF4-FFF2-40B4-BE49-F238E27FC236}">
                <a16:creationId xmlns:a16="http://schemas.microsoft.com/office/drawing/2014/main" id="{58139425-14B4-6354-A177-FC550E0FF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083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16" name="Rectangle 608">
            <a:extLst>
              <a:ext uri="{FF2B5EF4-FFF2-40B4-BE49-F238E27FC236}">
                <a16:creationId xmlns:a16="http://schemas.microsoft.com/office/drawing/2014/main" id="{47F04F5B-748D-B85F-983F-A66FBA82D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83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417" name="Line 612">
            <a:extLst>
              <a:ext uri="{FF2B5EF4-FFF2-40B4-BE49-F238E27FC236}">
                <a16:creationId xmlns:a16="http://schemas.microsoft.com/office/drawing/2014/main" id="{9C5DBA51-325C-DE74-3D23-2249E91DF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08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8" name="Line 613">
            <a:extLst>
              <a:ext uri="{FF2B5EF4-FFF2-40B4-BE49-F238E27FC236}">
                <a16:creationId xmlns:a16="http://schemas.microsoft.com/office/drawing/2014/main" id="{AE3BF305-1FC3-E8AF-D8D6-028B93203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0395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9" name="Line 614">
            <a:extLst>
              <a:ext uri="{FF2B5EF4-FFF2-40B4-BE49-F238E27FC236}">
                <a16:creationId xmlns:a16="http://schemas.microsoft.com/office/drawing/2014/main" id="{E9ABBC30-E064-2C5B-E848-CD454CFA3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470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0" name="Line 615">
            <a:extLst>
              <a:ext uri="{FF2B5EF4-FFF2-40B4-BE49-F238E27FC236}">
                <a16:creationId xmlns:a16="http://schemas.microsoft.com/office/drawing/2014/main" id="{228FB52E-A285-9A9A-429B-AD41F5E51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060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1" name="Line 616">
            <a:extLst>
              <a:ext uri="{FF2B5EF4-FFF2-40B4-BE49-F238E27FC236}">
                <a16:creationId xmlns:a16="http://schemas.microsoft.com/office/drawing/2014/main" id="{AE21985C-40B7-0F97-4C86-C2392B8C5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9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2" name="Line 617">
            <a:extLst>
              <a:ext uri="{FF2B5EF4-FFF2-40B4-BE49-F238E27FC236}">
                <a16:creationId xmlns:a16="http://schemas.microsoft.com/office/drawing/2014/main" id="{9B7AAF85-90E6-A29E-3F62-B88119B3A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240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3" name="Line 618">
            <a:extLst>
              <a:ext uri="{FF2B5EF4-FFF2-40B4-BE49-F238E27FC236}">
                <a16:creationId xmlns:a16="http://schemas.microsoft.com/office/drawing/2014/main" id="{1B187DAD-5F82-BD8B-FF79-BC04C36AB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7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4" name="Line 619">
            <a:extLst>
              <a:ext uri="{FF2B5EF4-FFF2-40B4-BE49-F238E27FC236}">
                <a16:creationId xmlns:a16="http://schemas.microsoft.com/office/drawing/2014/main" id="{B2C0B589-9B83-F9B3-0092-00219FF25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6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5" name="Line 620">
            <a:extLst>
              <a:ext uri="{FF2B5EF4-FFF2-40B4-BE49-F238E27FC236}">
                <a16:creationId xmlns:a16="http://schemas.microsoft.com/office/drawing/2014/main" id="{A626578C-D940-2BF4-9E34-A7A6EF5E7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5345" y="460450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6" name="Line 621">
            <a:extLst>
              <a:ext uri="{FF2B5EF4-FFF2-40B4-BE49-F238E27FC236}">
                <a16:creationId xmlns:a16="http://schemas.microsoft.com/office/drawing/2014/main" id="{205B90CB-D8F6-6EB0-BCF6-B9A02E024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18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7" name="Line 622">
            <a:extLst>
              <a:ext uri="{FF2B5EF4-FFF2-40B4-BE49-F238E27FC236}">
                <a16:creationId xmlns:a16="http://schemas.microsoft.com/office/drawing/2014/main" id="{3F461E75-3448-7C3E-4005-AF2281ABE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183" y="4604500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8" name="Line 623">
            <a:extLst>
              <a:ext uri="{FF2B5EF4-FFF2-40B4-BE49-F238E27FC236}">
                <a16:creationId xmlns:a16="http://schemas.microsoft.com/office/drawing/2014/main" id="{F2F46C8E-F97E-F7D6-E229-89A3CBCB2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183" y="487248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31" name="Text Box 626">
            <a:extLst>
              <a:ext uri="{FF2B5EF4-FFF2-40B4-BE49-F238E27FC236}">
                <a16:creationId xmlns:a16="http://schemas.microsoft.com/office/drawing/2014/main" id="{021E2142-D181-CA25-88E9-4EAFA2431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245" y="3593977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432" name="Rectangle 627">
            <a:extLst>
              <a:ext uri="{FF2B5EF4-FFF2-40B4-BE49-F238E27FC236}">
                <a16:creationId xmlns:a16="http://schemas.microsoft.com/office/drawing/2014/main" id="{C355E6AF-1049-49DC-CC32-D0B67158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895" y="4068532"/>
            <a:ext cx="214313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433" name="Rectangle 628">
            <a:extLst>
              <a:ext uri="{FF2B5EF4-FFF2-40B4-BE49-F238E27FC236}">
                <a16:creationId xmlns:a16="http://schemas.microsoft.com/office/drawing/2014/main" id="{E9F6B7B3-8A0E-6DD8-F028-F4292F402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270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34" name="Rectangle 629">
            <a:extLst>
              <a:ext uri="{FF2B5EF4-FFF2-40B4-BE49-F238E27FC236}">
                <a16:creationId xmlns:a16="http://schemas.microsoft.com/office/drawing/2014/main" id="{3ECF0C94-3300-C455-6CEB-147D6CC8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783" y="4068532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35" name="Rectangle 630">
            <a:extLst>
              <a:ext uri="{FF2B5EF4-FFF2-40B4-BE49-F238E27FC236}">
                <a16:creationId xmlns:a16="http://schemas.microsoft.com/office/drawing/2014/main" id="{CDB4095B-4DD3-4ABE-D8BB-DFAD34033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058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436" name="Rectangle 631">
            <a:extLst>
              <a:ext uri="{FF2B5EF4-FFF2-40B4-BE49-F238E27FC236}">
                <a16:creationId xmlns:a16="http://schemas.microsoft.com/office/drawing/2014/main" id="{EFD4C1FB-5F1D-5602-199B-03F57E9E9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158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37" name="Rectangle 632">
            <a:extLst>
              <a:ext uri="{FF2B5EF4-FFF2-40B4-BE49-F238E27FC236}">
                <a16:creationId xmlns:a16="http://schemas.microsoft.com/office/drawing/2014/main" id="{222CDE80-0156-3F3C-84B2-4BEE06A20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433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438" name="Rectangle 633">
            <a:extLst>
              <a:ext uri="{FF2B5EF4-FFF2-40B4-BE49-F238E27FC236}">
                <a16:creationId xmlns:a16="http://schemas.microsoft.com/office/drawing/2014/main" id="{803CBE62-1224-2E31-B5FB-695BAF150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358" y="4068532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39" name="Rectangle 634">
            <a:extLst>
              <a:ext uri="{FF2B5EF4-FFF2-40B4-BE49-F238E27FC236}">
                <a16:creationId xmlns:a16="http://schemas.microsoft.com/office/drawing/2014/main" id="{3F4D3F15-D2AD-F276-5AEC-997151057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45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440" name="Rectangle 635">
            <a:extLst>
              <a:ext uri="{FF2B5EF4-FFF2-40B4-BE49-F238E27FC236}">
                <a16:creationId xmlns:a16="http://schemas.microsoft.com/office/drawing/2014/main" id="{AA67FD70-4680-7D65-86DB-58473E33C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733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441" name="Rectangle 636">
            <a:extLst>
              <a:ext uri="{FF2B5EF4-FFF2-40B4-BE49-F238E27FC236}">
                <a16:creationId xmlns:a16="http://schemas.microsoft.com/office/drawing/2014/main" id="{6D4866B9-E628-C55D-7C1D-41967C8B3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833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2" name="Rectangle 637">
            <a:extLst>
              <a:ext uri="{FF2B5EF4-FFF2-40B4-BE49-F238E27FC236}">
                <a16:creationId xmlns:a16="http://schemas.microsoft.com/office/drawing/2014/main" id="{C8D1ED2A-C389-1138-A166-FD7A915D4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4520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3" name="Rectangle 638">
            <a:extLst>
              <a:ext uri="{FF2B5EF4-FFF2-40B4-BE49-F238E27FC236}">
                <a16:creationId xmlns:a16="http://schemas.microsoft.com/office/drawing/2014/main" id="{BE285273-6999-7B22-1168-AFB6BB5C4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208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4" name="Line 642">
            <a:extLst>
              <a:ext uri="{FF2B5EF4-FFF2-40B4-BE49-F238E27FC236}">
                <a16:creationId xmlns:a16="http://schemas.microsoft.com/office/drawing/2014/main" id="{CA12E533-5896-0F06-AB14-9774F28A5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452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5" name="Line 643">
            <a:extLst>
              <a:ext uri="{FF2B5EF4-FFF2-40B4-BE49-F238E27FC236}">
                <a16:creationId xmlns:a16="http://schemas.microsoft.com/office/drawing/2014/main" id="{B02FC799-61CA-1BBB-2F06-D9390338B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88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6" name="Line 644">
            <a:extLst>
              <a:ext uri="{FF2B5EF4-FFF2-40B4-BE49-F238E27FC236}">
                <a16:creationId xmlns:a16="http://schemas.microsoft.com/office/drawing/2014/main" id="{C88515AA-493F-BF90-A687-5AB746E238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7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7" name="Line 645">
            <a:extLst>
              <a:ext uri="{FF2B5EF4-FFF2-40B4-BE49-F238E27FC236}">
                <a16:creationId xmlns:a16="http://schemas.microsoft.com/office/drawing/2014/main" id="{1CC6C920-FEE4-F604-BFCC-27E37E84DE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904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8" name="Line 646">
            <a:extLst>
              <a:ext uri="{FF2B5EF4-FFF2-40B4-BE49-F238E27FC236}">
                <a16:creationId xmlns:a16="http://schemas.microsoft.com/office/drawing/2014/main" id="{557AA3E2-7CD7-7ED7-B411-D8362A426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335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9" name="Line 647">
            <a:extLst>
              <a:ext uri="{FF2B5EF4-FFF2-40B4-BE49-F238E27FC236}">
                <a16:creationId xmlns:a16="http://schemas.microsoft.com/office/drawing/2014/main" id="{F66922A0-C425-858D-12F0-82D1E539C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24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0" name="Line 648">
            <a:extLst>
              <a:ext uri="{FF2B5EF4-FFF2-40B4-BE49-F238E27FC236}">
                <a16:creationId xmlns:a16="http://schemas.microsoft.com/office/drawing/2014/main" id="{25862B7F-A314-3806-E732-0622D3AD9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515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1" name="Line 649">
            <a:extLst>
              <a:ext uri="{FF2B5EF4-FFF2-40B4-BE49-F238E27FC236}">
                <a16:creationId xmlns:a16="http://schemas.microsoft.com/office/drawing/2014/main" id="{CF527378-3D1A-3DDB-85FA-DAB91FC27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105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2" name="Line 650">
            <a:extLst>
              <a:ext uri="{FF2B5EF4-FFF2-40B4-BE49-F238E27FC236}">
                <a16:creationId xmlns:a16="http://schemas.microsoft.com/office/drawing/2014/main" id="{88D77B9A-7998-D182-62E1-251EE3762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378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3" name="Line 651">
            <a:extLst>
              <a:ext uri="{FF2B5EF4-FFF2-40B4-BE49-F238E27FC236}">
                <a16:creationId xmlns:a16="http://schemas.microsoft.com/office/drawing/2014/main" id="{D681F19F-831E-E151-7980-61E72BE5C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127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4" name="Line 652">
            <a:extLst>
              <a:ext uri="{FF2B5EF4-FFF2-40B4-BE49-F238E27FC236}">
                <a16:creationId xmlns:a16="http://schemas.microsoft.com/office/drawing/2014/main" id="{6E9D8DAC-EE2E-51AF-30B6-341734426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3995" y="4068532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5" name="Line 653">
            <a:extLst>
              <a:ext uri="{FF2B5EF4-FFF2-40B4-BE49-F238E27FC236}">
                <a16:creationId xmlns:a16="http://schemas.microsoft.com/office/drawing/2014/main" id="{93F8E6CB-48DF-5973-7FB1-88B425865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20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6" name="Line 654">
            <a:extLst>
              <a:ext uri="{FF2B5EF4-FFF2-40B4-BE49-F238E27FC236}">
                <a16:creationId xmlns:a16="http://schemas.microsoft.com/office/drawing/2014/main" id="{939766A0-869C-2442-E58E-15AE4623D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208" y="4068532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57" name="Line 655">
            <a:extLst>
              <a:ext uri="{FF2B5EF4-FFF2-40B4-BE49-F238E27FC236}">
                <a16:creationId xmlns:a16="http://schemas.microsoft.com/office/drawing/2014/main" id="{565B1C69-A181-2CB1-B90A-BB5BAE7C3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208" y="4336516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0" name="Rectangle 658">
            <a:extLst>
              <a:ext uri="{FF2B5EF4-FFF2-40B4-BE49-F238E27FC236}">
                <a16:creationId xmlns:a16="http://schemas.microsoft.com/office/drawing/2014/main" id="{D0567041-E3DA-ACFD-3574-35CC518A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783" y="4604500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461" name="Rectangle 659">
            <a:extLst>
              <a:ext uri="{FF2B5EF4-FFF2-40B4-BE49-F238E27FC236}">
                <a16:creationId xmlns:a16="http://schemas.microsoft.com/office/drawing/2014/main" id="{DEEE65CA-DF09-B556-10B2-1CFA87F2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2358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2" name="Rectangle 660">
            <a:extLst>
              <a:ext uri="{FF2B5EF4-FFF2-40B4-BE49-F238E27FC236}">
                <a16:creationId xmlns:a16="http://schemas.microsoft.com/office/drawing/2014/main" id="{4F8C369E-52E1-4C64-098F-274F22C3C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6458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3" name="Rectangle 661">
            <a:extLst>
              <a:ext uri="{FF2B5EF4-FFF2-40B4-BE49-F238E27FC236}">
                <a16:creationId xmlns:a16="http://schemas.microsoft.com/office/drawing/2014/main" id="{2679E360-288C-AC9A-2EFE-C9D8AAAAE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733" y="460450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464" name="Rectangle 662">
            <a:extLst>
              <a:ext uri="{FF2B5EF4-FFF2-40B4-BE49-F238E27FC236}">
                <a16:creationId xmlns:a16="http://schemas.microsoft.com/office/drawing/2014/main" id="{79991800-F443-736D-E237-A4BF92F3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658" y="4604500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465" name="Rectangle 663">
            <a:extLst>
              <a:ext uri="{FF2B5EF4-FFF2-40B4-BE49-F238E27FC236}">
                <a16:creationId xmlns:a16="http://schemas.microsoft.com/office/drawing/2014/main" id="{536CD36D-4335-DFDC-87D8-C87DE635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345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466" name="Rectangle 664">
            <a:extLst>
              <a:ext uri="{FF2B5EF4-FFF2-40B4-BE49-F238E27FC236}">
                <a16:creationId xmlns:a16="http://schemas.microsoft.com/office/drawing/2014/main" id="{810D9DC2-3AF3-75BB-978F-855213E3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033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67" name="Rectangle 665">
            <a:extLst>
              <a:ext uri="{FF2B5EF4-FFF2-40B4-BE49-F238E27FC236}">
                <a16:creationId xmlns:a16="http://schemas.microsoft.com/office/drawing/2014/main" id="{A0A21B91-CDA8-0E06-8F99-B5F48E817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133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8" name="Rectangle 666">
            <a:extLst>
              <a:ext uri="{FF2B5EF4-FFF2-40B4-BE49-F238E27FC236}">
                <a16:creationId xmlns:a16="http://schemas.microsoft.com/office/drawing/2014/main" id="{A74F4F13-559B-20C1-76A9-8BC46F15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20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9" name="Rectangle 667">
            <a:extLst>
              <a:ext uri="{FF2B5EF4-FFF2-40B4-BE49-F238E27FC236}">
                <a16:creationId xmlns:a16="http://schemas.microsoft.com/office/drawing/2014/main" id="{C830CDD7-DD58-312F-7303-7E0EA7D0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508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0" name="Line 671">
            <a:extLst>
              <a:ext uri="{FF2B5EF4-FFF2-40B4-BE49-F238E27FC236}">
                <a16:creationId xmlns:a16="http://schemas.microsoft.com/office/drawing/2014/main" id="{A4646D2F-23C8-B073-3086-C4915E1ED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8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1" name="Line 672">
            <a:extLst>
              <a:ext uri="{FF2B5EF4-FFF2-40B4-BE49-F238E27FC236}">
                <a16:creationId xmlns:a16="http://schemas.microsoft.com/office/drawing/2014/main" id="{BD3EE870-D9C4-2D4C-82E6-9C083F0E5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13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2" name="Line 673">
            <a:extLst>
              <a:ext uri="{FF2B5EF4-FFF2-40B4-BE49-F238E27FC236}">
                <a16:creationId xmlns:a16="http://schemas.microsoft.com/office/drawing/2014/main" id="{2548B247-0481-9E99-C5B9-03203379A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03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3" name="Line 674">
            <a:extLst>
              <a:ext uri="{FF2B5EF4-FFF2-40B4-BE49-F238E27FC236}">
                <a16:creationId xmlns:a16="http://schemas.microsoft.com/office/drawing/2014/main" id="{D0B9CE6D-CCBE-D49F-2620-88105DBC5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345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4" name="Line 675">
            <a:extLst>
              <a:ext uri="{FF2B5EF4-FFF2-40B4-BE49-F238E27FC236}">
                <a16:creationId xmlns:a16="http://schemas.microsoft.com/office/drawing/2014/main" id="{4B1133E7-92FB-AD58-6E23-C56DE5DDD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65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5" name="Line 676">
            <a:extLst>
              <a:ext uri="{FF2B5EF4-FFF2-40B4-BE49-F238E27FC236}">
                <a16:creationId xmlns:a16="http://schemas.microsoft.com/office/drawing/2014/main" id="{97A25389-A655-C873-52B9-A4C072CC8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73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6" name="Line 677">
            <a:extLst>
              <a:ext uri="{FF2B5EF4-FFF2-40B4-BE49-F238E27FC236}">
                <a16:creationId xmlns:a16="http://schemas.microsoft.com/office/drawing/2014/main" id="{225E8ACD-3BF3-470E-2AAA-02955D5BA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645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7" name="Line 678">
            <a:extLst>
              <a:ext uri="{FF2B5EF4-FFF2-40B4-BE49-F238E27FC236}">
                <a16:creationId xmlns:a16="http://schemas.microsoft.com/office/drawing/2014/main" id="{DC1BB250-206C-2DF8-4630-DFD41413A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235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8" name="Line 679">
            <a:extLst>
              <a:ext uri="{FF2B5EF4-FFF2-40B4-BE49-F238E27FC236}">
                <a16:creationId xmlns:a16="http://schemas.microsoft.com/office/drawing/2014/main" id="{D13781BC-043D-19AD-4C34-18AF03282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6670" y="460450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9" name="Line 680">
            <a:extLst>
              <a:ext uri="{FF2B5EF4-FFF2-40B4-BE49-F238E27FC236}">
                <a16:creationId xmlns:a16="http://schemas.microsoft.com/office/drawing/2014/main" id="{4F249DCD-CB17-9249-D39C-44432B3F8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150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80" name="Line 681">
            <a:extLst>
              <a:ext uri="{FF2B5EF4-FFF2-40B4-BE49-F238E27FC236}">
                <a16:creationId xmlns:a16="http://schemas.microsoft.com/office/drawing/2014/main" id="{C2AEFEE9-3E4C-00F9-5194-990EAD1B3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1508" y="4604500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81" name="Line 682">
            <a:extLst>
              <a:ext uri="{FF2B5EF4-FFF2-40B4-BE49-F238E27FC236}">
                <a16:creationId xmlns:a16="http://schemas.microsoft.com/office/drawing/2014/main" id="{199A2395-591C-603E-478E-38E427738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1508" y="487248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84" name="Text Box 685">
            <a:extLst>
              <a:ext uri="{FF2B5EF4-FFF2-40B4-BE49-F238E27FC236}">
                <a16:creationId xmlns:a16="http://schemas.microsoft.com/office/drawing/2014/main" id="{6A0183A9-81C0-A495-A220-9F14F7A3A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2358" y="3579089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485" name="Rectangle 686">
            <a:extLst>
              <a:ext uri="{FF2B5EF4-FFF2-40B4-BE49-F238E27FC236}">
                <a16:creationId xmlns:a16="http://schemas.microsoft.com/office/drawing/2014/main" id="{EB58ABAE-531D-ADFE-A171-A27230098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183" y="4068532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486" name="Rectangle 687">
            <a:extLst>
              <a:ext uri="{FF2B5EF4-FFF2-40B4-BE49-F238E27FC236}">
                <a16:creationId xmlns:a16="http://schemas.microsoft.com/office/drawing/2014/main" id="{92E66559-33DE-674C-816A-E24ADC52A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970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487" name="Rectangle 688">
            <a:extLst>
              <a:ext uri="{FF2B5EF4-FFF2-40B4-BE49-F238E27FC236}">
                <a16:creationId xmlns:a16="http://schemas.microsoft.com/office/drawing/2014/main" id="{DBF04DC6-2C44-48A9-EF58-A60242AF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070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88" name="Rectangle 689">
            <a:extLst>
              <a:ext uri="{FF2B5EF4-FFF2-40B4-BE49-F238E27FC236}">
                <a16:creationId xmlns:a16="http://schemas.microsoft.com/office/drawing/2014/main" id="{D2D76832-D49B-75DC-07D3-2A2380651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3345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489" name="Rectangle 690">
            <a:extLst>
              <a:ext uri="{FF2B5EF4-FFF2-40B4-BE49-F238E27FC236}">
                <a16:creationId xmlns:a16="http://schemas.microsoft.com/office/drawing/2014/main" id="{F2E45806-E3C1-C3DF-447A-F492DC3EF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858" y="4068532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90" name="Rectangle 691">
            <a:extLst>
              <a:ext uri="{FF2B5EF4-FFF2-40B4-BE49-F238E27FC236}">
                <a16:creationId xmlns:a16="http://schemas.microsoft.com/office/drawing/2014/main" id="{9CB704F5-834C-F7A6-5A69-B58A2FA0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133" y="4068532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1" name="Rectangle 692">
            <a:extLst>
              <a:ext uri="{FF2B5EF4-FFF2-40B4-BE49-F238E27FC236}">
                <a16:creationId xmlns:a16="http://schemas.microsoft.com/office/drawing/2014/main" id="{4770B3DE-1348-853D-2D1B-DAB77ACF6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058" y="4068532"/>
            <a:ext cx="21907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2" name="Rectangle 693">
            <a:extLst>
              <a:ext uri="{FF2B5EF4-FFF2-40B4-BE49-F238E27FC236}">
                <a16:creationId xmlns:a16="http://schemas.microsoft.com/office/drawing/2014/main" id="{7B4530F4-25A4-7CB1-73B5-E0AEAF83F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745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3" name="Rectangle 694">
            <a:extLst>
              <a:ext uri="{FF2B5EF4-FFF2-40B4-BE49-F238E27FC236}">
                <a16:creationId xmlns:a16="http://schemas.microsoft.com/office/drawing/2014/main" id="{43D09D80-E8F4-D116-F740-502431BC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433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4" name="Rectangle 695">
            <a:extLst>
              <a:ext uri="{FF2B5EF4-FFF2-40B4-BE49-F238E27FC236}">
                <a16:creationId xmlns:a16="http://schemas.microsoft.com/office/drawing/2014/main" id="{1FEA3691-3766-C399-D8E6-82A34C31C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533" y="4068532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5" name="Rectangle 696">
            <a:extLst>
              <a:ext uri="{FF2B5EF4-FFF2-40B4-BE49-F238E27FC236}">
                <a16:creationId xmlns:a16="http://schemas.microsoft.com/office/drawing/2014/main" id="{AE5996DE-6137-A6CB-1554-90005E8EA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220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6" name="Rectangle 697">
            <a:extLst>
              <a:ext uri="{FF2B5EF4-FFF2-40B4-BE49-F238E27FC236}">
                <a16:creationId xmlns:a16="http://schemas.microsoft.com/office/drawing/2014/main" id="{782F63D0-877F-C52B-952A-FBD4F7232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908" y="4068532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7" name="Line 701">
            <a:extLst>
              <a:ext uri="{FF2B5EF4-FFF2-40B4-BE49-F238E27FC236}">
                <a16:creationId xmlns:a16="http://schemas.microsoft.com/office/drawing/2014/main" id="{6BE7B2F0-DF93-6427-3649-F26601616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522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8" name="Line 702">
            <a:extLst>
              <a:ext uri="{FF2B5EF4-FFF2-40B4-BE49-F238E27FC236}">
                <a16:creationId xmlns:a16="http://schemas.microsoft.com/office/drawing/2014/main" id="{53F4F010-18B9-8D41-B2FA-71501E0C2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5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9" name="Line 703">
            <a:extLst>
              <a:ext uri="{FF2B5EF4-FFF2-40B4-BE49-F238E27FC236}">
                <a16:creationId xmlns:a16="http://schemas.microsoft.com/office/drawing/2014/main" id="{B0105EDB-5A5E-FBDB-C424-2AAB59D3D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54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0" name="Line 704">
            <a:extLst>
              <a:ext uri="{FF2B5EF4-FFF2-40B4-BE49-F238E27FC236}">
                <a16:creationId xmlns:a16="http://schemas.microsoft.com/office/drawing/2014/main" id="{E2A3438E-B2A7-7C22-F98C-66F3CC236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74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1" name="Line 705">
            <a:extLst>
              <a:ext uri="{FF2B5EF4-FFF2-40B4-BE49-F238E27FC236}">
                <a16:creationId xmlns:a16="http://schemas.microsoft.com/office/drawing/2014/main" id="{9BC756F2-5CBD-A106-5905-CDEBFFDCE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05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2" name="Line 706">
            <a:extLst>
              <a:ext uri="{FF2B5EF4-FFF2-40B4-BE49-F238E27FC236}">
                <a16:creationId xmlns:a16="http://schemas.microsoft.com/office/drawing/2014/main" id="{887AA3D0-E7FF-9053-4ACC-966073325A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3133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3" name="Line 707">
            <a:extLst>
              <a:ext uri="{FF2B5EF4-FFF2-40B4-BE49-F238E27FC236}">
                <a16:creationId xmlns:a16="http://schemas.microsoft.com/office/drawing/2014/main" id="{E1CEFC5F-3152-6BF6-4CE5-FEB9B0B63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585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4" name="Line 708">
            <a:extLst>
              <a:ext uri="{FF2B5EF4-FFF2-40B4-BE49-F238E27FC236}">
                <a16:creationId xmlns:a16="http://schemas.microsoft.com/office/drawing/2014/main" id="{708E2D26-0ADA-F0CC-4FE5-AE32395C3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3345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5" name="Line 709">
            <a:extLst>
              <a:ext uri="{FF2B5EF4-FFF2-40B4-BE49-F238E27FC236}">
                <a16:creationId xmlns:a16="http://schemas.microsoft.com/office/drawing/2014/main" id="{6E951F0E-F3DC-63A5-FED5-BBD58DD7F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607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6" name="Line 710">
            <a:extLst>
              <a:ext uri="{FF2B5EF4-FFF2-40B4-BE49-F238E27FC236}">
                <a16:creationId xmlns:a16="http://schemas.microsoft.com/office/drawing/2014/main" id="{0CC30B91-BBB0-D159-41B9-413737E13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1970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7" name="Line 711">
            <a:extLst>
              <a:ext uri="{FF2B5EF4-FFF2-40B4-BE49-F238E27FC236}">
                <a16:creationId xmlns:a16="http://schemas.microsoft.com/office/drawing/2014/main" id="{154186F5-9D56-7E73-9012-AF7F3CE45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4695" y="4068532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8" name="Line 712">
            <a:extLst>
              <a:ext uri="{FF2B5EF4-FFF2-40B4-BE49-F238E27FC236}">
                <a16:creationId xmlns:a16="http://schemas.microsoft.com/office/drawing/2014/main" id="{A0AECDF8-A9EB-B20A-4D1A-2907F849D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0908" y="4068532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9" name="Line 713">
            <a:extLst>
              <a:ext uri="{FF2B5EF4-FFF2-40B4-BE49-F238E27FC236}">
                <a16:creationId xmlns:a16="http://schemas.microsoft.com/office/drawing/2014/main" id="{ED408260-3E35-1EF0-E53D-FAB44BD04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0908" y="4068532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0" name="Line 714">
            <a:extLst>
              <a:ext uri="{FF2B5EF4-FFF2-40B4-BE49-F238E27FC236}">
                <a16:creationId xmlns:a16="http://schemas.microsoft.com/office/drawing/2014/main" id="{5307E32C-A3F7-AC66-19C8-781EFD38ED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0908" y="4336516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3" name="Rectangle 717">
            <a:extLst>
              <a:ext uri="{FF2B5EF4-FFF2-40B4-BE49-F238E27FC236}">
                <a16:creationId xmlns:a16="http://schemas.microsoft.com/office/drawing/2014/main" id="{AAE220A1-DD7C-9F36-F6A8-9E226C99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9483" y="4604500"/>
            <a:ext cx="212725" cy="267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514" name="Rectangle 718">
            <a:extLst>
              <a:ext uri="{FF2B5EF4-FFF2-40B4-BE49-F238E27FC236}">
                <a16:creationId xmlns:a16="http://schemas.microsoft.com/office/drawing/2014/main" id="{CDD63A0E-98B4-8862-A5C1-7DD88C8A7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4645" y="460450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515" name="Rectangle 719">
            <a:extLst>
              <a:ext uri="{FF2B5EF4-FFF2-40B4-BE49-F238E27FC236}">
                <a16:creationId xmlns:a16="http://schemas.microsoft.com/office/drawing/2014/main" id="{01DC46DB-7070-64FA-1055-D574E28D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158" y="460450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516" name="Rectangle 720">
            <a:extLst>
              <a:ext uri="{FF2B5EF4-FFF2-40B4-BE49-F238E27FC236}">
                <a16:creationId xmlns:a16="http://schemas.microsoft.com/office/drawing/2014/main" id="{DC654A87-C469-397E-E3F7-6F9F1CBFC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433" y="4604500"/>
            <a:ext cx="212725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7" name="Rectangle 721">
            <a:extLst>
              <a:ext uri="{FF2B5EF4-FFF2-40B4-BE49-F238E27FC236}">
                <a16:creationId xmlns:a16="http://schemas.microsoft.com/office/drawing/2014/main" id="{E2697E6D-6427-988A-3EE7-7D1D6098D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945" y="4604500"/>
            <a:ext cx="217488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8" name="Rectangle 722">
            <a:extLst>
              <a:ext uri="{FF2B5EF4-FFF2-40B4-BE49-F238E27FC236}">
                <a16:creationId xmlns:a16="http://schemas.microsoft.com/office/drawing/2014/main" id="{22B5A436-1CB3-0D11-BCD7-910617A16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1045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19" name="Rectangle 723">
            <a:extLst>
              <a:ext uri="{FF2B5EF4-FFF2-40B4-BE49-F238E27FC236}">
                <a16:creationId xmlns:a16="http://schemas.microsoft.com/office/drawing/2014/main" id="{218EC684-C72A-B9A1-7B90-E82B9E188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33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0" name="Rectangle 724">
            <a:extLst>
              <a:ext uri="{FF2B5EF4-FFF2-40B4-BE49-F238E27FC236}">
                <a16:creationId xmlns:a16="http://schemas.microsoft.com/office/drawing/2014/main" id="{3AF0E276-71A7-8B89-BA6F-C9A312498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20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1" name="Rectangle 725">
            <a:extLst>
              <a:ext uri="{FF2B5EF4-FFF2-40B4-BE49-F238E27FC236}">
                <a16:creationId xmlns:a16="http://schemas.microsoft.com/office/drawing/2014/main" id="{430A9EEC-5FF6-FC75-E6D4-EC56807A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520" y="4604500"/>
            <a:ext cx="215900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2" name="Rectangle 726">
            <a:extLst>
              <a:ext uri="{FF2B5EF4-FFF2-40B4-BE49-F238E27FC236}">
                <a16:creationId xmlns:a16="http://schemas.microsoft.com/office/drawing/2014/main" id="{A05ECF32-4B55-EA90-0C32-3AC50630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208" y="4604500"/>
            <a:ext cx="214313" cy="2679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3" name="Line 730">
            <a:extLst>
              <a:ext uri="{FF2B5EF4-FFF2-40B4-BE49-F238E27FC236}">
                <a16:creationId xmlns:a16="http://schemas.microsoft.com/office/drawing/2014/main" id="{01385684-0531-B84B-3438-2ADEF2DFB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65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4" name="Line 731">
            <a:extLst>
              <a:ext uri="{FF2B5EF4-FFF2-40B4-BE49-F238E27FC236}">
                <a16:creationId xmlns:a16="http://schemas.microsoft.com/office/drawing/2014/main" id="{4619BE82-4D94-D6DE-B2BE-4B9DC9F0D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420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5" name="Line 732">
            <a:extLst>
              <a:ext uri="{FF2B5EF4-FFF2-40B4-BE49-F238E27FC236}">
                <a16:creationId xmlns:a16="http://schemas.microsoft.com/office/drawing/2014/main" id="{53CCDEB5-7160-33D0-464F-DC7C4B084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73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6" name="Line 733">
            <a:extLst>
              <a:ext uri="{FF2B5EF4-FFF2-40B4-BE49-F238E27FC236}">
                <a16:creationId xmlns:a16="http://schemas.microsoft.com/office/drawing/2014/main" id="{2D6535DD-7D2B-D7CA-DFA5-F2C8062F4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1045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7" name="Line 734">
            <a:extLst>
              <a:ext uri="{FF2B5EF4-FFF2-40B4-BE49-F238E27FC236}">
                <a16:creationId xmlns:a16="http://schemas.microsoft.com/office/drawing/2014/main" id="{14BA5CFF-C855-06AF-8188-50278AB5B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6945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8" name="Line 735">
            <a:extLst>
              <a:ext uri="{FF2B5EF4-FFF2-40B4-BE49-F238E27FC236}">
                <a16:creationId xmlns:a16="http://schemas.microsoft.com/office/drawing/2014/main" id="{6490AB66-F030-93AC-68D2-7EBF358EC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4433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29" name="Line 736">
            <a:extLst>
              <a:ext uri="{FF2B5EF4-FFF2-40B4-BE49-F238E27FC236}">
                <a16:creationId xmlns:a16="http://schemas.microsoft.com/office/drawing/2014/main" id="{6411FBB3-61F1-C26F-6070-3BA182699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715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0" name="Line 737">
            <a:extLst>
              <a:ext uri="{FF2B5EF4-FFF2-40B4-BE49-F238E27FC236}">
                <a16:creationId xmlns:a16="http://schemas.microsoft.com/office/drawing/2014/main" id="{98FCF93C-88C0-27CA-BD17-F5150B6B2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4645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1" name="Line 738">
            <a:extLst>
              <a:ext uri="{FF2B5EF4-FFF2-40B4-BE49-F238E27FC236}">
                <a16:creationId xmlns:a16="http://schemas.microsoft.com/office/drawing/2014/main" id="{173334E8-1329-B730-05E2-4CA16F76B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7370" y="4604500"/>
            <a:ext cx="0" cy="2679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2" name="Line 739">
            <a:extLst>
              <a:ext uri="{FF2B5EF4-FFF2-40B4-BE49-F238E27FC236}">
                <a16:creationId xmlns:a16="http://schemas.microsoft.com/office/drawing/2014/main" id="{5321328F-94FD-CEB7-19EA-D66CE00CC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2208" y="4604500"/>
            <a:ext cx="0" cy="267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3" name="Line 740">
            <a:extLst>
              <a:ext uri="{FF2B5EF4-FFF2-40B4-BE49-F238E27FC236}">
                <a16:creationId xmlns:a16="http://schemas.microsoft.com/office/drawing/2014/main" id="{F273F82C-4A0F-D301-17C3-6A847BE73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2208" y="4604500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4" name="Line 741">
            <a:extLst>
              <a:ext uri="{FF2B5EF4-FFF2-40B4-BE49-F238E27FC236}">
                <a16:creationId xmlns:a16="http://schemas.microsoft.com/office/drawing/2014/main" id="{79FF6EF8-99D6-7B3F-5808-FA0492352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2208" y="4872484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8" name="Line 745">
            <a:extLst>
              <a:ext uri="{FF2B5EF4-FFF2-40B4-BE49-F238E27FC236}">
                <a16:creationId xmlns:a16="http://schemas.microsoft.com/office/drawing/2014/main" id="{6F1EE7CD-CEF2-D882-889C-371719284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20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9" name="Line 746">
            <a:extLst>
              <a:ext uri="{FF2B5EF4-FFF2-40B4-BE49-F238E27FC236}">
                <a16:creationId xmlns:a16="http://schemas.microsoft.com/office/drawing/2014/main" id="{0A6757BF-84DC-AE9A-37CB-616083E6AC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20" y="4336516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0" name="Line 747">
            <a:extLst>
              <a:ext uri="{FF2B5EF4-FFF2-40B4-BE49-F238E27FC236}">
                <a16:creationId xmlns:a16="http://schemas.microsoft.com/office/drawing/2014/main" id="{F04DC68F-787F-9A73-66DD-FEE7C0A89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720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1" name="Line 748">
            <a:extLst>
              <a:ext uri="{FF2B5EF4-FFF2-40B4-BE49-F238E27FC236}">
                <a16:creationId xmlns:a16="http://schemas.microsoft.com/office/drawing/2014/main" id="{BD2F2AEC-1121-2F99-B853-DC4E8CBD9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1020" y="4336516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2" name="Line 749">
            <a:extLst>
              <a:ext uri="{FF2B5EF4-FFF2-40B4-BE49-F238E27FC236}">
                <a16:creationId xmlns:a16="http://schemas.microsoft.com/office/drawing/2014/main" id="{77099EAB-57A9-262E-3010-FD02AAC50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058" y="4336516"/>
            <a:ext cx="24288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3" name="Line 750">
            <a:extLst>
              <a:ext uri="{FF2B5EF4-FFF2-40B4-BE49-F238E27FC236}">
                <a16:creationId xmlns:a16="http://schemas.microsoft.com/office/drawing/2014/main" id="{3CB74FD5-C7CD-DB00-AD9B-42CC7BC99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2945" y="4336516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4" name="Line 751">
            <a:extLst>
              <a:ext uri="{FF2B5EF4-FFF2-40B4-BE49-F238E27FC236}">
                <a16:creationId xmlns:a16="http://schemas.microsoft.com/office/drawing/2014/main" id="{E3DE9273-E49A-068E-304A-B68857AD4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683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5" name="Line 752">
            <a:extLst>
              <a:ext uri="{FF2B5EF4-FFF2-40B4-BE49-F238E27FC236}">
                <a16:creationId xmlns:a16="http://schemas.microsoft.com/office/drawing/2014/main" id="{C116E6AA-7A8D-B87B-1DED-1364793948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3983" y="4336516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6" name="Line 753">
            <a:extLst>
              <a:ext uri="{FF2B5EF4-FFF2-40B4-BE49-F238E27FC236}">
                <a16:creationId xmlns:a16="http://schemas.microsoft.com/office/drawing/2014/main" id="{6BBF5834-EA97-8DCD-943A-146978E0A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3983" y="4336516"/>
            <a:ext cx="24288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7" name="Line 754">
            <a:extLst>
              <a:ext uri="{FF2B5EF4-FFF2-40B4-BE49-F238E27FC236}">
                <a16:creationId xmlns:a16="http://schemas.microsoft.com/office/drawing/2014/main" id="{C9B4C0A7-FE03-1B90-360D-450EC443C1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6870" y="4336516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8" name="Line 755">
            <a:extLst>
              <a:ext uri="{FF2B5EF4-FFF2-40B4-BE49-F238E27FC236}">
                <a16:creationId xmlns:a16="http://schemas.microsoft.com/office/drawing/2014/main" id="{F9A2A552-6206-D7B8-AC35-1143F0881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5908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49" name="Line 756">
            <a:extLst>
              <a:ext uri="{FF2B5EF4-FFF2-40B4-BE49-F238E27FC236}">
                <a16:creationId xmlns:a16="http://schemas.microsoft.com/office/drawing/2014/main" id="{D3EE93DD-500F-E97A-8633-79854AF214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7208" y="4336516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0" name="Line 757">
            <a:extLst>
              <a:ext uri="{FF2B5EF4-FFF2-40B4-BE49-F238E27FC236}">
                <a16:creationId xmlns:a16="http://schemas.microsoft.com/office/drawing/2014/main" id="{5BC6F239-E0FC-DA6A-16C1-B1F5220E5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7208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1" name="Line 758">
            <a:extLst>
              <a:ext uri="{FF2B5EF4-FFF2-40B4-BE49-F238E27FC236}">
                <a16:creationId xmlns:a16="http://schemas.microsoft.com/office/drawing/2014/main" id="{94A2A3EB-1160-58A3-2038-21E9D8D01E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8508" y="4336516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2" name="Line 759">
            <a:extLst>
              <a:ext uri="{FF2B5EF4-FFF2-40B4-BE49-F238E27FC236}">
                <a16:creationId xmlns:a16="http://schemas.microsoft.com/office/drawing/2014/main" id="{C4CDD074-E74F-9FBD-3D67-0C49EB250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0795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3" name="Line 760">
            <a:extLst>
              <a:ext uri="{FF2B5EF4-FFF2-40B4-BE49-F238E27FC236}">
                <a16:creationId xmlns:a16="http://schemas.microsoft.com/office/drawing/2014/main" id="{A74E1F1E-1A32-AD43-0878-DC2C0F78E1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2095" y="4336516"/>
            <a:ext cx="160338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4" name="Line 761">
            <a:extLst>
              <a:ext uri="{FF2B5EF4-FFF2-40B4-BE49-F238E27FC236}">
                <a16:creationId xmlns:a16="http://schemas.microsoft.com/office/drawing/2014/main" id="{C79790FF-AE61-A532-1EDD-9C873EDB4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1133" y="4336516"/>
            <a:ext cx="241300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5" name="Line 762">
            <a:extLst>
              <a:ext uri="{FF2B5EF4-FFF2-40B4-BE49-F238E27FC236}">
                <a16:creationId xmlns:a16="http://schemas.microsoft.com/office/drawing/2014/main" id="{B4019147-8E0D-FD9E-BC98-7B3E762850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2433" y="4336516"/>
            <a:ext cx="161925" cy="2679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2" name="Line 769">
            <a:extLst>
              <a:ext uri="{FF2B5EF4-FFF2-40B4-BE49-F238E27FC236}">
                <a16:creationId xmlns:a16="http://schemas.microsoft.com/office/drawing/2014/main" id="{E4F11D1B-BA33-53C5-1624-6F14D7AB5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608" y="2728613"/>
            <a:ext cx="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3" name="Line 770">
            <a:extLst>
              <a:ext uri="{FF2B5EF4-FFF2-40B4-BE49-F238E27FC236}">
                <a16:creationId xmlns:a16="http://schemas.microsoft.com/office/drawing/2014/main" id="{B39E5D98-7C72-00E5-5643-037C9479F5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4245" y="3175253"/>
            <a:ext cx="2900363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4" name="Line 771">
            <a:extLst>
              <a:ext uri="{FF2B5EF4-FFF2-40B4-BE49-F238E27FC236}">
                <a16:creationId xmlns:a16="http://schemas.microsoft.com/office/drawing/2014/main" id="{99757999-7F07-521F-F4E3-D957AB0A1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4245" y="3621892"/>
            <a:ext cx="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5" name="Line 772">
            <a:extLst>
              <a:ext uri="{FF2B5EF4-FFF2-40B4-BE49-F238E27FC236}">
                <a16:creationId xmlns:a16="http://schemas.microsoft.com/office/drawing/2014/main" id="{C5C2127C-8CBA-216A-FF6B-80B4FA76E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0170" y="2728613"/>
            <a:ext cx="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6" name="Line 773">
            <a:extLst>
              <a:ext uri="{FF2B5EF4-FFF2-40B4-BE49-F238E27FC236}">
                <a16:creationId xmlns:a16="http://schemas.microsoft.com/office/drawing/2014/main" id="{91A40044-51B2-B2C8-7B4C-9785FE7EA3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1395" y="3175253"/>
            <a:ext cx="2898775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7" name="Line 774">
            <a:extLst>
              <a:ext uri="{FF2B5EF4-FFF2-40B4-BE49-F238E27FC236}">
                <a16:creationId xmlns:a16="http://schemas.microsoft.com/office/drawing/2014/main" id="{284D90F8-C3EE-5C0E-8BFB-A59D7A64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1395" y="3621892"/>
            <a:ext cx="0" cy="446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B8855271-594A-F3D6-C62D-4D5532F000D1}"/>
              </a:ext>
            </a:extLst>
          </p:cNvPr>
          <p:cNvSpPr txBox="1"/>
          <p:nvPr/>
        </p:nvSpPr>
        <p:spPr>
          <a:xfrm>
            <a:off x="223038" y="1196690"/>
            <a:ext cx="547687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Stage 2. send to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p_prev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receive from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p_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next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9609DD-799A-1013-76B8-93F985C50E17}"/>
              </a:ext>
            </a:extLst>
          </p:cNvPr>
          <p:cNvSpPr/>
          <p:nvPr/>
        </p:nvSpPr>
        <p:spPr>
          <a:xfrm>
            <a:off x="644965" y="5373270"/>
            <a:ext cx="7647460" cy="1169551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req_i2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req_i2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</p:txBody>
      </p:sp>
      <p:sp>
        <p:nvSpPr>
          <p:cNvPr id="278" name="Text Box 497">
            <a:extLst>
              <a:ext uri="{FF2B5EF4-FFF2-40B4-BE49-F238E27FC236}">
                <a16:creationId xmlns:a16="http://schemas.microsoft.com/office/drawing/2014/main" id="{B36AD455-6D1F-4FDB-B2C5-F0CF1E0EA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1" y="2236194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9" name="Text Box 498">
            <a:extLst>
              <a:ext uri="{FF2B5EF4-FFF2-40B4-BE49-F238E27FC236}">
                <a16:creationId xmlns:a16="http://schemas.microsoft.com/office/drawing/2014/main" id="{BC1702AE-D684-4602-B61A-768204E4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2236194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0" name="Text Box 529">
            <a:extLst>
              <a:ext uri="{FF2B5EF4-FFF2-40B4-BE49-F238E27FC236}">
                <a16:creationId xmlns:a16="http://schemas.microsoft.com/office/drawing/2014/main" id="{5DF277E1-8A5A-4CBF-BAC1-D8A22590E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2236194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1" name="Text Box 530">
            <a:extLst>
              <a:ext uri="{FF2B5EF4-FFF2-40B4-BE49-F238E27FC236}">
                <a16:creationId xmlns:a16="http://schemas.microsoft.com/office/drawing/2014/main" id="{76A0E9C5-391B-4278-9A2D-3B8D93688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2236194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2" name="Text Box 561">
            <a:extLst>
              <a:ext uri="{FF2B5EF4-FFF2-40B4-BE49-F238E27FC236}">
                <a16:creationId xmlns:a16="http://schemas.microsoft.com/office/drawing/2014/main" id="{9CCD1D98-E671-44E1-BD74-2008881AD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1" y="2236194"/>
            <a:ext cx="4500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3" name="Text Box 562">
            <a:extLst>
              <a:ext uri="{FF2B5EF4-FFF2-40B4-BE49-F238E27FC236}">
                <a16:creationId xmlns:a16="http://schemas.microsoft.com/office/drawing/2014/main" id="{DF022D63-0CA7-4D29-8AD8-4780FD89D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2236194"/>
            <a:ext cx="6461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4" name="Text Box 597">
            <a:extLst>
              <a:ext uri="{FF2B5EF4-FFF2-40B4-BE49-F238E27FC236}">
                <a16:creationId xmlns:a16="http://schemas.microsoft.com/office/drawing/2014/main" id="{CEA57FBC-E59E-4FB2-88D0-BBC41B509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3861060"/>
            <a:ext cx="4167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5" name="Text Box 598">
            <a:extLst>
              <a:ext uri="{FF2B5EF4-FFF2-40B4-BE49-F238E27FC236}">
                <a16:creationId xmlns:a16="http://schemas.microsoft.com/office/drawing/2014/main" id="{4566AB63-DEC6-403F-8B7F-DC90A6C35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6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6" name="Text Box 624">
            <a:extLst>
              <a:ext uri="{FF2B5EF4-FFF2-40B4-BE49-F238E27FC236}">
                <a16:creationId xmlns:a16="http://schemas.microsoft.com/office/drawing/2014/main" id="{DA6B676B-4FB3-445B-85C4-E74A2D802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6" y="4886423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5" name="Text Box 625">
            <a:extLst>
              <a:ext uri="{FF2B5EF4-FFF2-40B4-BE49-F238E27FC236}">
                <a16:creationId xmlns:a16="http://schemas.microsoft.com/office/drawing/2014/main" id="{808DEE1E-6967-4A4F-86C9-5C2061EC5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4886423"/>
            <a:ext cx="4616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7" name="Text Box 656">
            <a:extLst>
              <a:ext uri="{FF2B5EF4-FFF2-40B4-BE49-F238E27FC236}">
                <a16:creationId xmlns:a16="http://schemas.microsoft.com/office/drawing/2014/main" id="{E95ED1FC-C6D9-4427-B6D9-EE49CFB71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3861060"/>
            <a:ext cx="4500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37" name="Text Box 657">
            <a:extLst>
              <a:ext uri="{FF2B5EF4-FFF2-40B4-BE49-F238E27FC236}">
                <a16:creationId xmlns:a16="http://schemas.microsoft.com/office/drawing/2014/main" id="{98C51C70-D0EC-432E-B36F-A4211B30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776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6" name="Text Box 683">
            <a:extLst>
              <a:ext uri="{FF2B5EF4-FFF2-40B4-BE49-F238E27FC236}">
                <a16:creationId xmlns:a16="http://schemas.microsoft.com/office/drawing/2014/main" id="{DBF47C7C-031C-4D2C-8FF2-450E92391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4904137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7" name="Text Box 684">
            <a:extLst>
              <a:ext uri="{FF2B5EF4-FFF2-40B4-BE49-F238E27FC236}">
                <a16:creationId xmlns:a16="http://schemas.microsoft.com/office/drawing/2014/main" id="{1AB4F7B3-446A-48A2-BFCC-E83041763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4902366"/>
            <a:ext cx="65722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8" name="Text Box 715">
            <a:extLst>
              <a:ext uri="{FF2B5EF4-FFF2-40B4-BE49-F238E27FC236}">
                <a16:creationId xmlns:a16="http://schemas.microsoft.com/office/drawing/2014/main" id="{F8BC10F7-B1DA-4D30-BAEB-CEF47C6D4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861060"/>
            <a:ext cx="49494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9" name="Text Box 716">
            <a:extLst>
              <a:ext uri="{FF2B5EF4-FFF2-40B4-BE49-F238E27FC236}">
                <a16:creationId xmlns:a16="http://schemas.microsoft.com/office/drawing/2014/main" id="{65F3C44F-4BFD-496F-B748-8CF8C7B74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1" y="3861060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0" name="Text Box 742">
            <a:extLst>
              <a:ext uri="{FF2B5EF4-FFF2-40B4-BE49-F238E27FC236}">
                <a16:creationId xmlns:a16="http://schemas.microsoft.com/office/drawing/2014/main" id="{554F74C5-0C71-490B-A347-57779E36B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326" y="4904137"/>
            <a:ext cx="3971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1" name="Text Box 743">
            <a:extLst>
              <a:ext uri="{FF2B5EF4-FFF2-40B4-BE49-F238E27FC236}">
                <a16:creationId xmlns:a16="http://schemas.microsoft.com/office/drawing/2014/main" id="{A9458489-5FDD-40DD-86BF-B318CD23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904137"/>
            <a:ext cx="4616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505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FEB257-A8EA-2CD0-F30C-093413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9753B4-F73F-1BAC-2EE8-8C6EAD51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 5. Modify a code so it only updates a single block.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9609DD-799A-1013-76B8-93F985C50E17}"/>
              </a:ext>
            </a:extLst>
          </p:cNvPr>
          <p:cNvSpPr/>
          <p:nvPr/>
        </p:nvSpPr>
        <p:spPr>
          <a:xfrm>
            <a:off x="875271" y="4708375"/>
            <a:ext cx="7647460" cy="160043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Communications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+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</a:t>
            </a:r>
          </a:p>
        </p:txBody>
      </p:sp>
      <p:sp>
        <p:nvSpPr>
          <p:cNvPr id="278" name="Rectangle 468">
            <a:extLst>
              <a:ext uri="{FF2B5EF4-FFF2-40B4-BE49-F238E27FC236}">
                <a16:creationId xmlns:a16="http://schemas.microsoft.com/office/drawing/2014/main" id="{664F465E-9401-4850-939F-EAE2DBE9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3" y="1860987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279" name="Rectangle 469">
            <a:extLst>
              <a:ext uri="{FF2B5EF4-FFF2-40B4-BE49-F238E27FC236}">
                <a16:creationId xmlns:a16="http://schemas.microsoft.com/office/drawing/2014/main" id="{A10794E9-B752-4AE4-81CA-46ABF1205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138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0" name="Rectangle 470">
            <a:extLst>
              <a:ext uri="{FF2B5EF4-FFF2-40B4-BE49-F238E27FC236}">
                <a16:creationId xmlns:a16="http://schemas.microsoft.com/office/drawing/2014/main" id="{46B92679-45C8-4E86-A501-B2AA911A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860987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1" name="Rectangle 471">
            <a:extLst>
              <a:ext uri="{FF2B5EF4-FFF2-40B4-BE49-F238E27FC236}">
                <a16:creationId xmlns:a16="http://schemas.microsoft.com/office/drawing/2014/main" id="{B6E88606-A2DE-40F0-832F-C8A9126A3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6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2" name="Rectangle 472">
            <a:extLst>
              <a:ext uri="{FF2B5EF4-FFF2-40B4-BE49-F238E27FC236}">
                <a16:creationId xmlns:a16="http://schemas.microsoft.com/office/drawing/2014/main" id="{C5F0DE3A-FCA9-40A0-BE05-E4B8DD44D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6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3" name="Rectangle 473">
            <a:extLst>
              <a:ext uri="{FF2B5EF4-FFF2-40B4-BE49-F238E27FC236}">
                <a16:creationId xmlns:a16="http://schemas.microsoft.com/office/drawing/2014/main" id="{7C6EC4A8-3A57-4498-9E2B-E4909F8E3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13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4" name="Rectangle 474">
            <a:extLst>
              <a:ext uri="{FF2B5EF4-FFF2-40B4-BE49-F238E27FC236}">
                <a16:creationId xmlns:a16="http://schemas.microsoft.com/office/drawing/2014/main" id="{2E6F7BEF-7999-4964-A0B7-0CDA6727B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6" y="1860987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5" name="Rectangle 475">
            <a:extLst>
              <a:ext uri="{FF2B5EF4-FFF2-40B4-BE49-F238E27FC236}">
                <a16:creationId xmlns:a16="http://schemas.microsoft.com/office/drawing/2014/main" id="{2D7D1EA0-AAC5-4CA2-901E-169250E1F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6" name="Rectangle 476">
            <a:extLst>
              <a:ext uri="{FF2B5EF4-FFF2-40B4-BE49-F238E27FC236}">
                <a16:creationId xmlns:a16="http://schemas.microsoft.com/office/drawing/2014/main" id="{D5AB5384-F4BD-4AEB-9FDD-B50A6F695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375" name="Rectangle 477">
            <a:extLst>
              <a:ext uri="{FF2B5EF4-FFF2-40B4-BE49-F238E27FC236}">
                <a16:creationId xmlns:a16="http://schemas.microsoft.com/office/drawing/2014/main" id="{56C31F0D-19D7-480F-B5D9-C50490BA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1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377" name="Rectangle 478">
            <a:extLst>
              <a:ext uri="{FF2B5EF4-FFF2-40B4-BE49-F238E27FC236}">
                <a16:creationId xmlns:a16="http://schemas.microsoft.com/office/drawing/2014/main" id="{6B5A258E-6D39-4863-8ACD-CDE1E3D62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537" name="Rectangle 479">
            <a:extLst>
              <a:ext uri="{FF2B5EF4-FFF2-40B4-BE49-F238E27FC236}">
                <a16:creationId xmlns:a16="http://schemas.microsoft.com/office/drawing/2014/main" id="{53453FB6-659B-42D4-BB87-672C5388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556" name="Line 483">
            <a:extLst>
              <a:ext uri="{FF2B5EF4-FFF2-40B4-BE49-F238E27FC236}">
                <a16:creationId xmlns:a16="http://schemas.microsoft.com/office/drawing/2014/main" id="{ED4D0155-DF61-496F-86DA-D67C404D3B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38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7" name="Line 484">
            <a:extLst>
              <a:ext uri="{FF2B5EF4-FFF2-40B4-BE49-F238E27FC236}">
                <a16:creationId xmlns:a16="http://schemas.microsoft.com/office/drawing/2014/main" id="{2EF5CEFC-28D7-47D3-972B-B144EBB65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70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8" name="Line 485">
            <a:extLst>
              <a:ext uri="{FF2B5EF4-FFF2-40B4-BE49-F238E27FC236}">
                <a16:creationId xmlns:a16="http://schemas.microsoft.com/office/drawing/2014/main" id="{CF52428C-9F94-4453-A6EB-06083F888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01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59" name="Line 486">
            <a:extLst>
              <a:ext uri="{FF2B5EF4-FFF2-40B4-BE49-F238E27FC236}">
                <a16:creationId xmlns:a16="http://schemas.microsoft.com/office/drawing/2014/main" id="{62EC848D-C045-463A-AE40-59848B299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0491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0" name="Line 487">
            <a:extLst>
              <a:ext uri="{FF2B5EF4-FFF2-40B4-BE49-F238E27FC236}">
                <a16:creationId xmlns:a16="http://schemas.microsoft.com/office/drawing/2014/main" id="{6DEBC2CA-CEEC-420D-A512-D55286305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92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1" name="Line 488">
            <a:extLst>
              <a:ext uri="{FF2B5EF4-FFF2-40B4-BE49-F238E27FC236}">
                <a16:creationId xmlns:a16="http://schemas.microsoft.com/office/drawing/2014/main" id="{0818D7B6-7676-435A-91D5-437F42D87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671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8" name="Line 489">
            <a:extLst>
              <a:ext uri="{FF2B5EF4-FFF2-40B4-BE49-F238E27FC236}">
                <a16:creationId xmlns:a16="http://schemas.microsoft.com/office/drawing/2014/main" id="{7A23EE2F-7D69-4F56-9212-7703D70D9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10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69" name="Line 490">
            <a:extLst>
              <a:ext uri="{FF2B5EF4-FFF2-40B4-BE49-F238E27FC236}">
                <a16:creationId xmlns:a16="http://schemas.microsoft.com/office/drawing/2014/main" id="{9BBF59BD-CB55-4058-AC2E-07F80E374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69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0" name="Line 491">
            <a:extLst>
              <a:ext uri="{FF2B5EF4-FFF2-40B4-BE49-F238E27FC236}">
                <a16:creationId xmlns:a16="http://schemas.microsoft.com/office/drawing/2014/main" id="{1ADACDD9-DEAE-428D-B75E-FB345CCC5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65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1" name="Line 492">
            <a:extLst>
              <a:ext uri="{FF2B5EF4-FFF2-40B4-BE49-F238E27FC236}">
                <a16:creationId xmlns:a16="http://schemas.microsoft.com/office/drawing/2014/main" id="{F4213564-4AED-4949-84BE-AEAD3A29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1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2" name="Line 493">
            <a:extLst>
              <a:ext uri="{FF2B5EF4-FFF2-40B4-BE49-F238E27FC236}">
                <a16:creationId xmlns:a16="http://schemas.microsoft.com/office/drawing/2014/main" id="{AE7AD307-CF53-4C65-AF19-CA8A3B4A3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9863" y="1860987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4" name="Line 494">
            <a:extLst>
              <a:ext uri="{FF2B5EF4-FFF2-40B4-BE49-F238E27FC236}">
                <a16:creationId xmlns:a16="http://schemas.microsoft.com/office/drawing/2014/main" id="{C3065EB4-4AA8-418E-8ED1-EE4A7BC38F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5" name="Line 495">
            <a:extLst>
              <a:ext uri="{FF2B5EF4-FFF2-40B4-BE49-F238E27FC236}">
                <a16:creationId xmlns:a16="http://schemas.microsoft.com/office/drawing/2014/main" id="{5CD6BC4B-17CF-463C-812A-FE747C7DD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1860987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6" name="Line 496">
            <a:extLst>
              <a:ext uri="{FF2B5EF4-FFF2-40B4-BE49-F238E27FC236}">
                <a16:creationId xmlns:a16="http://schemas.microsoft.com/office/drawing/2014/main" id="{DCEFDE8B-94B6-4249-8764-292E59D15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88" y="2116078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7" name="Text Box 497">
            <a:extLst>
              <a:ext uri="{FF2B5EF4-FFF2-40B4-BE49-F238E27FC236}">
                <a16:creationId xmlns:a16="http://schemas.microsoft.com/office/drawing/2014/main" id="{9A1471CF-B601-41C8-8833-D1710F1E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1" y="1579325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8" name="Text Box 498">
            <a:extLst>
              <a:ext uri="{FF2B5EF4-FFF2-40B4-BE49-F238E27FC236}">
                <a16:creationId xmlns:a16="http://schemas.microsoft.com/office/drawing/2014/main" id="{361AA996-15DE-4065-BCCF-EE89FC4DD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1" y="1579325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79" name="Text Box 499">
            <a:extLst>
              <a:ext uri="{FF2B5EF4-FFF2-40B4-BE49-F238E27FC236}">
                <a16:creationId xmlns:a16="http://schemas.microsoft.com/office/drawing/2014/main" id="{7F572C4A-560B-4124-96F4-77F671718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1" y="119669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0</a:t>
            </a:r>
          </a:p>
        </p:txBody>
      </p:sp>
      <p:sp>
        <p:nvSpPr>
          <p:cNvPr id="580" name="Rectangle 500">
            <a:extLst>
              <a:ext uri="{FF2B5EF4-FFF2-40B4-BE49-F238E27FC236}">
                <a16:creationId xmlns:a16="http://schemas.microsoft.com/office/drawing/2014/main" id="{1E4E6465-F829-44C1-BAF7-20F8FD677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1860987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581" name="Rectangle 501">
            <a:extLst>
              <a:ext uri="{FF2B5EF4-FFF2-40B4-BE49-F238E27FC236}">
                <a16:creationId xmlns:a16="http://schemas.microsoft.com/office/drawing/2014/main" id="{E0A9E25A-2AE5-45D9-AEA5-F1B349FD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76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2" name="Rectangle 502">
            <a:extLst>
              <a:ext uri="{FF2B5EF4-FFF2-40B4-BE49-F238E27FC236}">
                <a16:creationId xmlns:a16="http://schemas.microsoft.com/office/drawing/2014/main" id="{1F7C9E35-8E3F-43A4-B879-068203E4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6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3" name="Rectangle 503">
            <a:extLst>
              <a:ext uri="{FF2B5EF4-FFF2-40B4-BE49-F238E27FC236}">
                <a16:creationId xmlns:a16="http://schemas.microsoft.com/office/drawing/2014/main" id="{1DA4EAB7-D4D3-4271-833D-96C19390A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4" name="Rectangle 504">
            <a:extLst>
              <a:ext uri="{FF2B5EF4-FFF2-40B4-BE49-F238E27FC236}">
                <a16:creationId xmlns:a16="http://schemas.microsoft.com/office/drawing/2014/main" id="{87C2365F-3855-4AA6-9BFA-E38FC854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585" name="Rectangle 505">
            <a:extLst>
              <a:ext uri="{FF2B5EF4-FFF2-40B4-BE49-F238E27FC236}">
                <a16:creationId xmlns:a16="http://schemas.microsoft.com/office/drawing/2014/main" id="{0BE6EA4B-6648-46D5-821F-C0C69441C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038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586" name="Rectangle 506">
            <a:extLst>
              <a:ext uri="{FF2B5EF4-FFF2-40B4-BE49-F238E27FC236}">
                <a16:creationId xmlns:a16="http://schemas.microsoft.com/office/drawing/2014/main" id="{6E848FBD-4037-43CE-99AB-A4E594468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963" y="1860987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587" name="Rectangle 507">
            <a:extLst>
              <a:ext uri="{FF2B5EF4-FFF2-40B4-BE49-F238E27FC236}">
                <a16:creationId xmlns:a16="http://schemas.microsoft.com/office/drawing/2014/main" id="{BE3CD9E9-B903-4E70-B134-51EF128E7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1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588" name="Rectangle 508">
            <a:extLst>
              <a:ext uri="{FF2B5EF4-FFF2-40B4-BE49-F238E27FC236}">
                <a16:creationId xmlns:a16="http://schemas.microsoft.com/office/drawing/2014/main" id="{B96A8129-F267-42DA-B4F0-7A949FA9F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9" name="Rectangle 509">
            <a:extLst>
              <a:ext uri="{FF2B5EF4-FFF2-40B4-BE49-F238E27FC236}">
                <a16:creationId xmlns:a16="http://schemas.microsoft.com/office/drawing/2014/main" id="{66DE78A9-FDE7-48E6-B379-26C7C848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438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0" name="Rectangle 510">
            <a:extLst>
              <a:ext uri="{FF2B5EF4-FFF2-40B4-BE49-F238E27FC236}">
                <a16:creationId xmlns:a16="http://schemas.microsoft.com/office/drawing/2014/main" id="{F8E47B88-3A69-46F4-AC16-EF0D28493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6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1" name="Rectangle 511">
            <a:extLst>
              <a:ext uri="{FF2B5EF4-FFF2-40B4-BE49-F238E27FC236}">
                <a16:creationId xmlns:a16="http://schemas.microsoft.com/office/drawing/2014/main" id="{506D1726-13F8-4A91-B465-236287D77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3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2" name="Line 515">
            <a:extLst>
              <a:ext uri="{FF2B5EF4-FFF2-40B4-BE49-F238E27FC236}">
                <a16:creationId xmlns:a16="http://schemas.microsoft.com/office/drawing/2014/main" id="{AAAB83E0-F150-4852-8683-9C30F9CB6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01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3" name="Line 516">
            <a:extLst>
              <a:ext uri="{FF2B5EF4-FFF2-40B4-BE49-F238E27FC236}">
                <a16:creationId xmlns:a16="http://schemas.microsoft.com/office/drawing/2014/main" id="{623300FC-2CFC-48F3-8E8C-1D23B68E0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4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4" name="Line 517">
            <a:extLst>
              <a:ext uri="{FF2B5EF4-FFF2-40B4-BE49-F238E27FC236}">
                <a16:creationId xmlns:a16="http://schemas.microsoft.com/office/drawing/2014/main" id="{54FE5FE0-D1F8-4884-99BC-EF357DDCC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03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5" name="Line 518">
            <a:extLst>
              <a:ext uri="{FF2B5EF4-FFF2-40B4-BE49-F238E27FC236}">
                <a16:creationId xmlns:a16="http://schemas.microsoft.com/office/drawing/2014/main" id="{9C659AEE-55BA-477E-B1BF-9B0DDCE9E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465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6" name="Line 519">
            <a:extLst>
              <a:ext uri="{FF2B5EF4-FFF2-40B4-BE49-F238E27FC236}">
                <a16:creationId xmlns:a16="http://schemas.microsoft.com/office/drawing/2014/main" id="{6AFF0A8E-A4FF-45C4-AE42-9733E9C458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96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7" name="Line 520">
            <a:extLst>
              <a:ext uri="{FF2B5EF4-FFF2-40B4-BE49-F238E27FC236}">
                <a16:creationId xmlns:a16="http://schemas.microsoft.com/office/drawing/2014/main" id="{E390AA38-054F-4C99-A6C8-2185B5516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8" name="Line 521">
            <a:extLst>
              <a:ext uri="{FF2B5EF4-FFF2-40B4-BE49-F238E27FC236}">
                <a16:creationId xmlns:a16="http://schemas.microsoft.com/office/drawing/2014/main" id="{5D8C1B92-8DFD-40E7-9D11-30333552A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076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9" name="Line 522">
            <a:extLst>
              <a:ext uri="{FF2B5EF4-FFF2-40B4-BE49-F238E27FC236}">
                <a16:creationId xmlns:a16="http://schemas.microsoft.com/office/drawing/2014/main" id="{753F1A52-C5C7-4DF1-80DB-EC1F380D4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666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0" name="Line 523">
            <a:extLst>
              <a:ext uri="{FF2B5EF4-FFF2-40B4-BE49-F238E27FC236}">
                <a16:creationId xmlns:a16="http://schemas.microsoft.com/office/drawing/2014/main" id="{BBCBFB8F-756D-4C37-A010-16502B69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097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1" name="Line 524">
            <a:extLst>
              <a:ext uri="{FF2B5EF4-FFF2-40B4-BE49-F238E27FC236}">
                <a16:creationId xmlns:a16="http://schemas.microsoft.com/office/drawing/2014/main" id="{2950A370-97B0-46F2-B743-7C0802223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687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2" name="Line 525">
            <a:extLst>
              <a:ext uri="{FF2B5EF4-FFF2-40B4-BE49-F238E27FC236}">
                <a16:creationId xmlns:a16="http://schemas.microsoft.com/office/drawing/2014/main" id="{BB10CC2F-B5B8-4621-9507-59F11A490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1" y="1860987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3" name="Line 526">
            <a:extLst>
              <a:ext uri="{FF2B5EF4-FFF2-40B4-BE49-F238E27FC236}">
                <a16:creationId xmlns:a16="http://schemas.microsoft.com/office/drawing/2014/main" id="{0265D317-A9D9-486F-BE33-AF8864F3B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81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4" name="Line 527">
            <a:extLst>
              <a:ext uri="{FF2B5EF4-FFF2-40B4-BE49-F238E27FC236}">
                <a16:creationId xmlns:a16="http://schemas.microsoft.com/office/drawing/2014/main" id="{508D8547-2D1C-4061-9BDA-3AD7689C8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813" y="1860987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5" name="Line 528">
            <a:extLst>
              <a:ext uri="{FF2B5EF4-FFF2-40B4-BE49-F238E27FC236}">
                <a16:creationId xmlns:a16="http://schemas.microsoft.com/office/drawing/2014/main" id="{3C942CD2-C92E-4196-8733-DCC1CC66D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5813" y="2116078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6" name="Text Box 529">
            <a:extLst>
              <a:ext uri="{FF2B5EF4-FFF2-40B4-BE49-F238E27FC236}">
                <a16:creationId xmlns:a16="http://schemas.microsoft.com/office/drawing/2014/main" id="{3A674127-0A23-4DB2-B8C6-B28D4670F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1579325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7" name="Text Box 530">
            <a:extLst>
              <a:ext uri="{FF2B5EF4-FFF2-40B4-BE49-F238E27FC236}">
                <a16:creationId xmlns:a16="http://schemas.microsoft.com/office/drawing/2014/main" id="{29151730-0FB5-414F-A185-29E6EBC3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1579325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8" name="Text Box 531">
            <a:extLst>
              <a:ext uri="{FF2B5EF4-FFF2-40B4-BE49-F238E27FC236}">
                <a16:creationId xmlns:a16="http://schemas.microsoft.com/office/drawing/2014/main" id="{9C14FBAE-E52D-4A62-BCF0-D857844F8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119669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1</a:t>
            </a:r>
          </a:p>
        </p:txBody>
      </p:sp>
      <p:sp>
        <p:nvSpPr>
          <p:cNvPr id="609" name="Rectangle 532">
            <a:extLst>
              <a:ext uri="{FF2B5EF4-FFF2-40B4-BE49-F238E27FC236}">
                <a16:creationId xmlns:a16="http://schemas.microsoft.com/office/drawing/2014/main" id="{4F4C843D-A74E-4A4E-8712-3E3844C15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88" y="1860987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610" name="Rectangle 533">
            <a:extLst>
              <a:ext uri="{FF2B5EF4-FFF2-40B4-BE49-F238E27FC236}">
                <a16:creationId xmlns:a16="http://schemas.microsoft.com/office/drawing/2014/main" id="{2C8088D2-B6C0-435C-82B9-74443A6EE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576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11" name="Rectangle 534">
            <a:extLst>
              <a:ext uri="{FF2B5EF4-FFF2-40B4-BE49-F238E27FC236}">
                <a16:creationId xmlns:a16="http://schemas.microsoft.com/office/drawing/2014/main" id="{CDCBF521-117C-4E3E-985C-9A517E17E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612" name="Rectangle 535">
            <a:extLst>
              <a:ext uri="{FF2B5EF4-FFF2-40B4-BE49-F238E27FC236}">
                <a16:creationId xmlns:a16="http://schemas.microsoft.com/office/drawing/2014/main" id="{C27C0CEE-20A7-4D2B-B250-1D8A1DC7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951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613" name="Rectangle 536">
            <a:extLst>
              <a:ext uri="{FF2B5EF4-FFF2-40B4-BE49-F238E27FC236}">
                <a16:creationId xmlns:a16="http://schemas.microsoft.com/office/drawing/2014/main" id="{AAB5ED97-8A92-41EB-9D32-997992C0F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1860987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4" name="Rectangle 537">
            <a:extLst>
              <a:ext uri="{FF2B5EF4-FFF2-40B4-BE49-F238E27FC236}">
                <a16:creationId xmlns:a16="http://schemas.microsoft.com/office/drawing/2014/main" id="{EC9DF6E1-51B2-4433-836D-511E2511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1860987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5" name="Rectangle 538">
            <a:extLst>
              <a:ext uri="{FF2B5EF4-FFF2-40B4-BE49-F238E27FC236}">
                <a16:creationId xmlns:a16="http://schemas.microsoft.com/office/drawing/2014/main" id="{40B2CBC8-C37A-459A-879C-B8853B8A5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1" y="1860987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6" name="Rectangle 539">
            <a:extLst>
              <a:ext uri="{FF2B5EF4-FFF2-40B4-BE49-F238E27FC236}">
                <a16:creationId xmlns:a16="http://schemas.microsoft.com/office/drawing/2014/main" id="{78ED4AC0-5E6C-47F6-B27F-0CB1A87C1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1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7" name="Rectangle 540">
            <a:extLst>
              <a:ext uri="{FF2B5EF4-FFF2-40B4-BE49-F238E27FC236}">
                <a16:creationId xmlns:a16="http://schemas.microsoft.com/office/drawing/2014/main" id="{E76557FF-81DF-4510-946F-D86C3A75E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8" name="Rectangle 541">
            <a:extLst>
              <a:ext uri="{FF2B5EF4-FFF2-40B4-BE49-F238E27FC236}">
                <a16:creationId xmlns:a16="http://schemas.microsoft.com/office/drawing/2014/main" id="{1B0533F8-2673-46EF-A91D-F030A5BD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6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9" name="Rectangle 542">
            <a:extLst>
              <a:ext uri="{FF2B5EF4-FFF2-40B4-BE49-F238E27FC236}">
                <a16:creationId xmlns:a16="http://schemas.microsoft.com/office/drawing/2014/main" id="{BFAE5B4C-4710-4D8A-AE18-6050173D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6" y="1860987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0" name="Rectangle 543">
            <a:extLst>
              <a:ext uri="{FF2B5EF4-FFF2-40B4-BE49-F238E27FC236}">
                <a16:creationId xmlns:a16="http://schemas.microsoft.com/office/drawing/2014/main" id="{F7C89BF9-BB20-43AE-A40D-D2DDB8E1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1860987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1" name="Line 547">
            <a:extLst>
              <a:ext uri="{FF2B5EF4-FFF2-40B4-BE49-F238E27FC236}">
                <a16:creationId xmlns:a16="http://schemas.microsoft.com/office/drawing/2014/main" id="{B81ADCC5-5EB7-4ACB-B18B-51D3D7BE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08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2" name="Line 548">
            <a:extLst>
              <a:ext uri="{FF2B5EF4-FFF2-40B4-BE49-F238E27FC236}">
                <a16:creationId xmlns:a16="http://schemas.microsoft.com/office/drawing/2014/main" id="{DB932EF8-3D10-44C0-8A22-ED8B3EF9F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672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3" name="Line 549">
            <a:extLst>
              <a:ext uri="{FF2B5EF4-FFF2-40B4-BE49-F238E27FC236}">
                <a16:creationId xmlns:a16="http://schemas.microsoft.com/office/drawing/2014/main" id="{1B340926-D840-40D7-84F7-87225C8A6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0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4" name="Line 550">
            <a:extLst>
              <a:ext uri="{FF2B5EF4-FFF2-40B4-BE49-F238E27FC236}">
                <a16:creationId xmlns:a16="http://schemas.microsoft.com/office/drawing/2014/main" id="{681B5356-0664-41FF-BBAF-1B8877EBC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5" name="Line 551">
            <a:extLst>
              <a:ext uri="{FF2B5EF4-FFF2-40B4-BE49-F238E27FC236}">
                <a16:creationId xmlns:a16="http://schemas.microsoft.com/office/drawing/2014/main" id="{566E3481-9A0D-47DE-B0D9-C5C3571D9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125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6" name="Line 552">
            <a:extLst>
              <a:ext uri="{FF2B5EF4-FFF2-40B4-BE49-F238E27FC236}">
                <a16:creationId xmlns:a16="http://schemas.microsoft.com/office/drawing/2014/main" id="{F03AAF35-035C-4E80-8D79-68B2C3D0F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8738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7" name="Line 553">
            <a:extLst>
              <a:ext uri="{FF2B5EF4-FFF2-40B4-BE49-F238E27FC236}">
                <a16:creationId xmlns:a16="http://schemas.microsoft.com/office/drawing/2014/main" id="{F0A9B3C2-DA27-4B63-90E3-CF454ABC3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146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8" name="Line 554">
            <a:extLst>
              <a:ext uri="{FF2B5EF4-FFF2-40B4-BE49-F238E27FC236}">
                <a16:creationId xmlns:a16="http://schemas.microsoft.com/office/drawing/2014/main" id="{35395EFB-C517-406C-A9ED-54A8EFCCA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8951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9" name="Line 555">
            <a:extLst>
              <a:ext uri="{FF2B5EF4-FFF2-40B4-BE49-F238E27FC236}">
                <a16:creationId xmlns:a16="http://schemas.microsoft.com/office/drawing/2014/main" id="{011EDC7D-0B02-477A-8408-A4798650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67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0" name="Line 556">
            <a:extLst>
              <a:ext uri="{FF2B5EF4-FFF2-40B4-BE49-F238E27FC236}">
                <a16:creationId xmlns:a16="http://schemas.microsoft.com/office/drawing/2014/main" id="{395FF540-63B3-4E67-98DD-D4EDA28C39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7576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1" name="Line 557">
            <a:extLst>
              <a:ext uri="{FF2B5EF4-FFF2-40B4-BE49-F238E27FC236}">
                <a16:creationId xmlns:a16="http://schemas.microsoft.com/office/drawing/2014/main" id="{8F324252-D314-4C54-8C89-76FF9849E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888" y="1860987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2" name="Line 558">
            <a:extLst>
              <a:ext uri="{FF2B5EF4-FFF2-40B4-BE49-F238E27FC236}">
                <a16:creationId xmlns:a16="http://schemas.microsoft.com/office/drawing/2014/main" id="{57E2890E-3FC4-405C-B371-5440DF58E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1860987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3" name="Line 559">
            <a:extLst>
              <a:ext uri="{FF2B5EF4-FFF2-40B4-BE49-F238E27FC236}">
                <a16:creationId xmlns:a16="http://schemas.microsoft.com/office/drawing/2014/main" id="{07BCFBAA-E910-4ECE-AADD-F9D44EECA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1860987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4" name="Line 560">
            <a:extLst>
              <a:ext uri="{FF2B5EF4-FFF2-40B4-BE49-F238E27FC236}">
                <a16:creationId xmlns:a16="http://schemas.microsoft.com/office/drawing/2014/main" id="{312BECEE-E6C9-466C-B558-71CDFA244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2116078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5" name="Text Box 561">
            <a:extLst>
              <a:ext uri="{FF2B5EF4-FFF2-40B4-BE49-F238E27FC236}">
                <a16:creationId xmlns:a16="http://schemas.microsoft.com/office/drawing/2014/main" id="{C050ED33-99F4-4C06-B595-31C53CF65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1" y="1579325"/>
            <a:ext cx="6524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6" name="Text Box 562">
            <a:extLst>
              <a:ext uri="{FF2B5EF4-FFF2-40B4-BE49-F238E27FC236}">
                <a16:creationId xmlns:a16="http://schemas.microsoft.com/office/drawing/2014/main" id="{C65919A4-D86B-48EA-BB2F-2556CDCDF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1579325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7" name="Text Box 563">
            <a:extLst>
              <a:ext uri="{FF2B5EF4-FFF2-40B4-BE49-F238E27FC236}">
                <a16:creationId xmlns:a16="http://schemas.microsoft.com/office/drawing/2014/main" id="{8535E51F-AB89-4670-BAE6-3E530DC20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76" y="1196690"/>
            <a:ext cx="8607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Process 2</a:t>
            </a:r>
          </a:p>
        </p:txBody>
      </p:sp>
      <p:sp>
        <p:nvSpPr>
          <p:cNvPr id="638" name="Text Box 564">
            <a:extLst>
              <a:ext uri="{FF2B5EF4-FFF2-40B4-BE49-F238E27FC236}">
                <a16:creationId xmlns:a16="http://schemas.microsoft.com/office/drawing/2014/main" id="{F1C3E914-DF41-486F-B33E-2036BAE49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08950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639" name="Text Box 565">
            <a:extLst>
              <a:ext uri="{FF2B5EF4-FFF2-40B4-BE49-F238E27FC236}">
                <a16:creationId xmlns:a16="http://schemas.microsoft.com/office/drawing/2014/main" id="{84CB8093-FA6F-4994-B780-265A5B5C4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988" y="208950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640" name="Text Box 566">
            <a:extLst>
              <a:ext uri="{FF2B5EF4-FFF2-40B4-BE49-F238E27FC236}">
                <a16:creationId xmlns:a16="http://schemas.microsoft.com/office/drawing/2014/main" id="{53785F65-0AE3-476C-AB1A-AD73C1317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208950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641" name="Text Box 567">
            <a:extLst>
              <a:ext uri="{FF2B5EF4-FFF2-40B4-BE49-F238E27FC236}">
                <a16:creationId xmlns:a16="http://schemas.microsoft.com/office/drawing/2014/main" id="{F71718C8-3564-43EB-8361-2F0FBD50E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138" y="2089506"/>
            <a:ext cx="5229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send</a:t>
            </a:r>
          </a:p>
        </p:txBody>
      </p:sp>
      <p:sp>
        <p:nvSpPr>
          <p:cNvPr id="642" name="Rectangle 568">
            <a:extLst>
              <a:ext uri="{FF2B5EF4-FFF2-40B4-BE49-F238E27FC236}">
                <a16:creationId xmlns:a16="http://schemas.microsoft.com/office/drawing/2014/main" id="{E7A0F801-0ADB-43AE-B8BC-1BA83AEDD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6" y="3391529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643" name="Rectangle 569">
            <a:extLst>
              <a:ext uri="{FF2B5EF4-FFF2-40B4-BE49-F238E27FC236}">
                <a16:creationId xmlns:a16="http://schemas.microsoft.com/office/drawing/2014/main" id="{D02E10AE-6550-45B9-AEF7-59A0E845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3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4" name="Rectangle 570">
            <a:extLst>
              <a:ext uri="{FF2B5EF4-FFF2-40B4-BE49-F238E27FC236}">
                <a16:creationId xmlns:a16="http://schemas.microsoft.com/office/drawing/2014/main" id="{D0112E55-8B9D-4861-BC44-87E6D42EE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3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5" name="Rectangle 571">
            <a:extLst>
              <a:ext uri="{FF2B5EF4-FFF2-40B4-BE49-F238E27FC236}">
                <a16:creationId xmlns:a16="http://schemas.microsoft.com/office/drawing/2014/main" id="{5003D76F-CE7B-4F35-80CD-0114BF747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6" name="Rectangle 572">
            <a:extLst>
              <a:ext uri="{FF2B5EF4-FFF2-40B4-BE49-F238E27FC236}">
                <a16:creationId xmlns:a16="http://schemas.microsoft.com/office/drawing/2014/main" id="{C1B746E9-F6B1-417C-8DBC-BF8B4C42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1" y="339152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7" name="Rectangle 573">
            <a:extLst>
              <a:ext uri="{FF2B5EF4-FFF2-40B4-BE49-F238E27FC236}">
                <a16:creationId xmlns:a16="http://schemas.microsoft.com/office/drawing/2014/main" id="{188A8775-8C25-4452-9F6E-2E0FC6B89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6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8" name="Rectangle 574">
            <a:extLst>
              <a:ext uri="{FF2B5EF4-FFF2-40B4-BE49-F238E27FC236}">
                <a16:creationId xmlns:a16="http://schemas.microsoft.com/office/drawing/2014/main" id="{8D28D3EB-5AE7-45C5-85AF-1ACB18BB2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339152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9" name="Rectangle 575">
            <a:extLst>
              <a:ext uri="{FF2B5EF4-FFF2-40B4-BE49-F238E27FC236}">
                <a16:creationId xmlns:a16="http://schemas.microsoft.com/office/drawing/2014/main" id="{844B5CAF-02FE-479E-9851-E181340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288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650" name="Rectangle 576">
            <a:extLst>
              <a:ext uri="{FF2B5EF4-FFF2-40B4-BE49-F238E27FC236}">
                <a16:creationId xmlns:a16="http://schemas.microsoft.com/office/drawing/2014/main" id="{E21AB1E9-9873-4FBD-9246-4E6E800EA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6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651" name="Rectangle 577">
            <a:extLst>
              <a:ext uri="{FF2B5EF4-FFF2-40B4-BE49-F238E27FC236}">
                <a16:creationId xmlns:a16="http://schemas.microsoft.com/office/drawing/2014/main" id="{2B58E824-DB5C-4509-926E-D60C02C7C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652" name="Rectangle 578">
            <a:extLst>
              <a:ext uri="{FF2B5EF4-FFF2-40B4-BE49-F238E27FC236}">
                <a16:creationId xmlns:a16="http://schemas.microsoft.com/office/drawing/2014/main" id="{022F0CD3-D173-4D96-B7E5-4EF2A05F4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653" name="Rectangle 579">
            <a:extLst>
              <a:ext uri="{FF2B5EF4-FFF2-40B4-BE49-F238E27FC236}">
                <a16:creationId xmlns:a16="http://schemas.microsoft.com/office/drawing/2014/main" id="{44EEE48B-0B28-4BF5-9760-39CD2A374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1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654" name="Line 583">
            <a:extLst>
              <a:ext uri="{FF2B5EF4-FFF2-40B4-BE49-F238E27FC236}">
                <a16:creationId xmlns:a16="http://schemas.microsoft.com/office/drawing/2014/main" id="{CC64E075-3B04-46F5-84A7-B4B55BF24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76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5" name="Line 584">
            <a:extLst>
              <a:ext uri="{FF2B5EF4-FFF2-40B4-BE49-F238E27FC236}">
                <a16:creationId xmlns:a16="http://schemas.microsoft.com/office/drawing/2014/main" id="{4B7E8EDD-F5AA-4E88-A9B7-87FC11B69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66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6" name="Line 585">
            <a:extLst>
              <a:ext uri="{FF2B5EF4-FFF2-40B4-BE49-F238E27FC236}">
                <a16:creationId xmlns:a16="http://schemas.microsoft.com/office/drawing/2014/main" id="{EC524B6B-3015-4F72-9367-294C78957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997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7" name="Line 586">
            <a:extLst>
              <a:ext uri="{FF2B5EF4-FFF2-40B4-BE49-F238E27FC236}">
                <a16:creationId xmlns:a16="http://schemas.microsoft.com/office/drawing/2014/main" id="{2E6F6399-829A-42AE-A34B-F07AA4DCE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428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8" name="Line 587">
            <a:extLst>
              <a:ext uri="{FF2B5EF4-FFF2-40B4-BE49-F238E27FC236}">
                <a16:creationId xmlns:a16="http://schemas.microsoft.com/office/drawing/2014/main" id="{DE4B71A4-D812-46C9-B905-2C56651C0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18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9" name="Line 588">
            <a:extLst>
              <a:ext uri="{FF2B5EF4-FFF2-40B4-BE49-F238E27FC236}">
                <a16:creationId xmlns:a16="http://schemas.microsoft.com/office/drawing/2014/main" id="{C029AA8A-1E1B-47F6-B2EC-3F9E3BF46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767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0" name="Line 589">
            <a:extLst>
              <a:ext uri="{FF2B5EF4-FFF2-40B4-BE49-F238E27FC236}">
                <a16:creationId xmlns:a16="http://schemas.microsoft.com/office/drawing/2014/main" id="{53BCB4A1-4D92-463E-BE1D-82912C678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04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1" name="Line 590">
            <a:extLst>
              <a:ext uri="{FF2B5EF4-FFF2-40B4-BE49-F238E27FC236}">
                <a16:creationId xmlns:a16="http://schemas.microsoft.com/office/drawing/2014/main" id="{F057EC94-E52B-41FF-B033-2D8A9D1EA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788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2" name="Line 591">
            <a:extLst>
              <a:ext uri="{FF2B5EF4-FFF2-40B4-BE49-F238E27FC236}">
                <a16:creationId xmlns:a16="http://schemas.microsoft.com/office/drawing/2014/main" id="{B38470E3-3D49-4183-978A-42B3FCD21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061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3" name="Line 592">
            <a:extLst>
              <a:ext uri="{FF2B5EF4-FFF2-40B4-BE49-F238E27FC236}">
                <a16:creationId xmlns:a16="http://schemas.microsoft.com/office/drawing/2014/main" id="{699BB056-12B6-444A-820F-873582C31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651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4" name="Line 593">
            <a:extLst>
              <a:ext uri="{FF2B5EF4-FFF2-40B4-BE49-F238E27FC236}">
                <a16:creationId xmlns:a16="http://schemas.microsoft.com/office/drawing/2014/main" id="{A96D0301-1139-499C-81DD-CAECD8504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826" y="339152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5" name="Line 594">
            <a:extLst>
              <a:ext uri="{FF2B5EF4-FFF2-40B4-BE49-F238E27FC236}">
                <a16:creationId xmlns:a16="http://schemas.microsoft.com/office/drawing/2014/main" id="{5BB7C8A5-E19C-4458-A0D5-1F3B45D51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5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6" name="Line 595">
            <a:extLst>
              <a:ext uri="{FF2B5EF4-FFF2-40B4-BE49-F238E27FC236}">
                <a16:creationId xmlns:a16="http://schemas.microsoft.com/office/drawing/2014/main" id="{29CBB756-24D5-467F-87DC-66EA38907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51" y="3391529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7" name="Line 596">
            <a:extLst>
              <a:ext uri="{FF2B5EF4-FFF2-40B4-BE49-F238E27FC236}">
                <a16:creationId xmlns:a16="http://schemas.microsoft.com/office/drawing/2014/main" id="{87F28C35-48FB-4664-9AE4-351DED8F5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451" y="3646619"/>
            <a:ext cx="2365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8" name="Text Box 597">
            <a:extLst>
              <a:ext uri="{FF2B5EF4-FFF2-40B4-BE49-F238E27FC236}">
                <a16:creationId xmlns:a16="http://schemas.microsoft.com/office/drawing/2014/main" id="{8D4E6269-1B9B-4168-B89F-C6B66C9DC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3109866"/>
            <a:ext cx="6016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9" name="Text Box 598">
            <a:extLst>
              <a:ext uri="{FF2B5EF4-FFF2-40B4-BE49-F238E27FC236}">
                <a16:creationId xmlns:a16="http://schemas.microsoft.com/office/drawing/2014/main" id="{3062E697-88D8-4E0F-B5EA-475199563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6" y="3109866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0" name="Rectangle 599">
            <a:extLst>
              <a:ext uri="{FF2B5EF4-FFF2-40B4-BE49-F238E27FC236}">
                <a16:creationId xmlns:a16="http://schemas.microsoft.com/office/drawing/2014/main" id="{CBDADC02-0F9A-4D33-9531-F04757437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6" y="3901709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671" name="Rectangle 600">
            <a:extLst>
              <a:ext uri="{FF2B5EF4-FFF2-40B4-BE49-F238E27FC236}">
                <a16:creationId xmlns:a16="http://schemas.microsoft.com/office/drawing/2014/main" id="{62D2A6A1-B918-4A1E-A731-5F572F32B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188" y="390170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2" name="Rectangle 601">
            <a:extLst>
              <a:ext uri="{FF2B5EF4-FFF2-40B4-BE49-F238E27FC236}">
                <a16:creationId xmlns:a16="http://schemas.microsoft.com/office/drawing/2014/main" id="{EE4F7C13-D4B8-4D95-9DD6-9E40C80B9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3" name="Rectangle 602">
            <a:extLst>
              <a:ext uri="{FF2B5EF4-FFF2-40B4-BE49-F238E27FC236}">
                <a16:creationId xmlns:a16="http://schemas.microsoft.com/office/drawing/2014/main" id="{B4C6F1FF-B762-4518-895F-C0DE8E5E5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6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4" name="Rectangle 603">
            <a:extLst>
              <a:ext uri="{FF2B5EF4-FFF2-40B4-BE49-F238E27FC236}">
                <a16:creationId xmlns:a16="http://schemas.microsoft.com/office/drawing/2014/main" id="{F36EB4BC-C097-481A-A460-8DD0F7C50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8" y="390170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5" name="Rectangle 604">
            <a:extLst>
              <a:ext uri="{FF2B5EF4-FFF2-40B4-BE49-F238E27FC236}">
                <a16:creationId xmlns:a16="http://schemas.microsoft.com/office/drawing/2014/main" id="{51189308-26A3-4ED9-9C26-14E4A6D93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6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6" name="Rectangle 605">
            <a:extLst>
              <a:ext uri="{FF2B5EF4-FFF2-40B4-BE49-F238E27FC236}">
                <a16:creationId xmlns:a16="http://schemas.microsoft.com/office/drawing/2014/main" id="{4BE1C1DD-8231-4081-8B38-385F1783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276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7" name="Rectangle 606">
            <a:extLst>
              <a:ext uri="{FF2B5EF4-FFF2-40B4-BE49-F238E27FC236}">
                <a16:creationId xmlns:a16="http://schemas.microsoft.com/office/drawing/2014/main" id="{9F2E7AA9-1773-4939-995E-3B9CD9344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678" name="Rectangle 607">
            <a:extLst>
              <a:ext uri="{FF2B5EF4-FFF2-40B4-BE49-F238E27FC236}">
                <a16:creationId xmlns:a16="http://schemas.microsoft.com/office/drawing/2014/main" id="{B9C91423-1600-43D6-9443-1813F200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1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679" name="Rectangle 608">
            <a:extLst>
              <a:ext uri="{FF2B5EF4-FFF2-40B4-BE49-F238E27FC236}">
                <a16:creationId xmlns:a16="http://schemas.microsoft.com/office/drawing/2014/main" id="{D75A596B-A55D-47F1-8B07-08A99E8AA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1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680" name="Line 612">
            <a:extLst>
              <a:ext uri="{FF2B5EF4-FFF2-40B4-BE49-F238E27FC236}">
                <a16:creationId xmlns:a16="http://schemas.microsoft.com/office/drawing/2014/main" id="{4C0ADA0F-2721-4791-B8C3-9290D67C6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65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1" name="Line 613">
            <a:extLst>
              <a:ext uri="{FF2B5EF4-FFF2-40B4-BE49-F238E27FC236}">
                <a16:creationId xmlns:a16="http://schemas.microsoft.com/office/drawing/2014/main" id="{2EE7C6C5-208A-4C4A-B80C-B741A39011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963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2" name="Line 614">
            <a:extLst>
              <a:ext uri="{FF2B5EF4-FFF2-40B4-BE49-F238E27FC236}">
                <a16:creationId xmlns:a16="http://schemas.microsoft.com/office/drawing/2014/main" id="{9E4367CB-AC24-470F-81E6-0B5EB962E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127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3" name="Line 615">
            <a:extLst>
              <a:ext uri="{FF2B5EF4-FFF2-40B4-BE49-F238E27FC236}">
                <a16:creationId xmlns:a16="http://schemas.microsoft.com/office/drawing/2014/main" id="{CB25C308-0006-4B50-A7EA-ED74D04E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717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4" name="Line 616">
            <a:extLst>
              <a:ext uri="{FF2B5EF4-FFF2-40B4-BE49-F238E27FC236}">
                <a16:creationId xmlns:a16="http://schemas.microsoft.com/office/drawing/2014/main" id="{B5B6506E-CD10-45F6-A791-D248D0F8D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14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5" name="Line 617">
            <a:extLst>
              <a:ext uri="{FF2B5EF4-FFF2-40B4-BE49-F238E27FC236}">
                <a16:creationId xmlns:a16="http://schemas.microsoft.com/office/drawing/2014/main" id="{2A43857E-7B35-492C-AB01-4E91B386D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6" name="Line 618">
            <a:extLst>
              <a:ext uri="{FF2B5EF4-FFF2-40B4-BE49-F238E27FC236}">
                <a16:creationId xmlns:a16="http://schemas.microsoft.com/office/drawing/2014/main" id="{8C7C8BF8-2C8F-4870-AD18-CB4C87C65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32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7" name="Line 619">
            <a:extLst>
              <a:ext uri="{FF2B5EF4-FFF2-40B4-BE49-F238E27FC236}">
                <a16:creationId xmlns:a16="http://schemas.microsoft.com/office/drawing/2014/main" id="{936D820B-2150-4728-88DF-413939A95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91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8" name="Line 620">
            <a:extLst>
              <a:ext uri="{FF2B5EF4-FFF2-40B4-BE49-F238E27FC236}">
                <a16:creationId xmlns:a16="http://schemas.microsoft.com/office/drawing/2014/main" id="{2FB0E23C-DC6A-4BD1-B388-AB75B7D51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1913" y="390170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9" name="Line 621">
            <a:extLst>
              <a:ext uri="{FF2B5EF4-FFF2-40B4-BE49-F238E27FC236}">
                <a16:creationId xmlns:a16="http://schemas.microsoft.com/office/drawing/2014/main" id="{020396F8-CFAC-43D7-8432-AF0BC3B89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5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0" name="Line 622">
            <a:extLst>
              <a:ext uri="{FF2B5EF4-FFF2-40B4-BE49-F238E27FC236}">
                <a16:creationId xmlns:a16="http://schemas.microsoft.com/office/drawing/2014/main" id="{F318A84C-4BF7-4845-82A9-0FDEB61B4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51" y="390170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1" name="Line 623">
            <a:extLst>
              <a:ext uri="{FF2B5EF4-FFF2-40B4-BE49-F238E27FC236}">
                <a16:creationId xmlns:a16="http://schemas.microsoft.com/office/drawing/2014/main" id="{83BE1E87-C4B6-40D9-8E9D-AD208551D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51" y="415679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2" name="Text Box 624">
            <a:extLst>
              <a:ext uri="{FF2B5EF4-FFF2-40B4-BE49-F238E27FC236}">
                <a16:creationId xmlns:a16="http://schemas.microsoft.com/office/drawing/2014/main" id="{5CDEB04E-948A-40C5-B252-4AAA60417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6" y="4112513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3" name="Text Box 625">
            <a:extLst>
              <a:ext uri="{FF2B5EF4-FFF2-40B4-BE49-F238E27FC236}">
                <a16:creationId xmlns:a16="http://schemas.microsoft.com/office/drawing/2014/main" id="{D891C76F-ED14-4993-AB43-038B38B60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4112513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4" name="Text Box 626">
            <a:extLst>
              <a:ext uri="{FF2B5EF4-FFF2-40B4-BE49-F238E27FC236}">
                <a16:creationId xmlns:a16="http://schemas.microsoft.com/office/drawing/2014/main" id="{B791EC53-CEF6-44AA-824E-93DBBF4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813" y="2939806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695" name="Rectangle 627">
            <a:extLst>
              <a:ext uri="{FF2B5EF4-FFF2-40B4-BE49-F238E27FC236}">
                <a16:creationId xmlns:a16="http://schemas.microsoft.com/office/drawing/2014/main" id="{8015D6EC-0826-49E2-86E7-A6CB2E2C6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3391529"/>
            <a:ext cx="214313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696" name="Rectangle 628">
            <a:extLst>
              <a:ext uri="{FF2B5EF4-FFF2-40B4-BE49-F238E27FC236}">
                <a16:creationId xmlns:a16="http://schemas.microsoft.com/office/drawing/2014/main" id="{F4F1A58D-7EC6-40D0-857E-5A6D0A116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38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7" name="Rectangle 629">
            <a:extLst>
              <a:ext uri="{FF2B5EF4-FFF2-40B4-BE49-F238E27FC236}">
                <a16:creationId xmlns:a16="http://schemas.microsoft.com/office/drawing/2014/main" id="{BA65EE70-6EC0-48AB-8E55-9609A003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51" y="339152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8" name="Rectangle 630">
            <a:extLst>
              <a:ext uri="{FF2B5EF4-FFF2-40B4-BE49-F238E27FC236}">
                <a16:creationId xmlns:a16="http://schemas.microsoft.com/office/drawing/2014/main" id="{BE458A9F-4A80-45F7-AA90-4F03BAA7C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6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699" name="Rectangle 631">
            <a:extLst>
              <a:ext uri="{FF2B5EF4-FFF2-40B4-BE49-F238E27FC236}">
                <a16:creationId xmlns:a16="http://schemas.microsoft.com/office/drawing/2014/main" id="{9876EF95-14C9-42F5-9F5D-3439DD260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726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700" name="Rectangle 632">
            <a:extLst>
              <a:ext uri="{FF2B5EF4-FFF2-40B4-BE49-F238E27FC236}">
                <a16:creationId xmlns:a16="http://schemas.microsoft.com/office/drawing/2014/main" id="{1B6BD073-17FF-4199-B9D3-7E770835E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1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701" name="Rectangle 633">
            <a:extLst>
              <a:ext uri="{FF2B5EF4-FFF2-40B4-BE49-F238E27FC236}">
                <a16:creationId xmlns:a16="http://schemas.microsoft.com/office/drawing/2014/main" id="{E71E3DE0-2050-445E-A236-D74B6BEF2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6" y="3391529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702" name="Rectangle 634">
            <a:extLst>
              <a:ext uri="{FF2B5EF4-FFF2-40B4-BE49-F238E27FC236}">
                <a16:creationId xmlns:a16="http://schemas.microsoft.com/office/drawing/2014/main" id="{F4656191-DDE9-43AB-85EF-911D6E936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3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703" name="Rectangle 635">
            <a:extLst>
              <a:ext uri="{FF2B5EF4-FFF2-40B4-BE49-F238E27FC236}">
                <a16:creationId xmlns:a16="http://schemas.microsoft.com/office/drawing/2014/main" id="{1B406D9B-942F-46C4-8B1C-3AC253A9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1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704" name="Rectangle 636">
            <a:extLst>
              <a:ext uri="{FF2B5EF4-FFF2-40B4-BE49-F238E27FC236}">
                <a16:creationId xmlns:a16="http://schemas.microsoft.com/office/drawing/2014/main" id="{FB616F70-6BC9-49D8-9A5A-C073F964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1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5" name="Rectangle 637">
            <a:extLst>
              <a:ext uri="{FF2B5EF4-FFF2-40B4-BE49-F238E27FC236}">
                <a16:creationId xmlns:a16="http://schemas.microsoft.com/office/drawing/2014/main" id="{12F277D4-2C52-472E-922B-1A5C8FCB2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8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6" name="Rectangle 638">
            <a:extLst>
              <a:ext uri="{FF2B5EF4-FFF2-40B4-BE49-F238E27FC236}">
                <a16:creationId xmlns:a16="http://schemas.microsoft.com/office/drawing/2014/main" id="{F480E5F9-898E-425D-A046-3EFE6A45F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6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7" name="Line 642">
            <a:extLst>
              <a:ext uri="{FF2B5EF4-FFF2-40B4-BE49-F238E27FC236}">
                <a16:creationId xmlns:a16="http://schemas.microsoft.com/office/drawing/2014/main" id="{BA9FDF62-862A-4EAD-9F53-08DD6B762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108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8" name="Line 643">
            <a:extLst>
              <a:ext uri="{FF2B5EF4-FFF2-40B4-BE49-F238E27FC236}">
                <a16:creationId xmlns:a16="http://schemas.microsoft.com/office/drawing/2014/main" id="{BC7C1393-C051-4FEA-8A87-36B76E044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54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9" name="Line 644">
            <a:extLst>
              <a:ext uri="{FF2B5EF4-FFF2-40B4-BE49-F238E27FC236}">
                <a16:creationId xmlns:a16="http://schemas.microsoft.com/office/drawing/2014/main" id="{7ED0D14F-4C50-4C99-A76F-0DB7171DC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0" name="Line 645">
            <a:extLst>
              <a:ext uri="{FF2B5EF4-FFF2-40B4-BE49-F238E27FC236}">
                <a16:creationId xmlns:a16="http://schemas.microsoft.com/office/drawing/2014/main" id="{BA4EA73F-9847-4A27-90E3-D41F22B7D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561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1" name="Line 646">
            <a:extLst>
              <a:ext uri="{FF2B5EF4-FFF2-40B4-BE49-F238E27FC236}">
                <a16:creationId xmlns:a16="http://schemas.microsoft.com/office/drawing/2014/main" id="{1C0131E7-68B5-4013-BCE6-DC5E5BA663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992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2" name="Line 647">
            <a:extLst>
              <a:ext uri="{FF2B5EF4-FFF2-40B4-BE49-F238E27FC236}">
                <a16:creationId xmlns:a16="http://schemas.microsoft.com/office/drawing/2014/main" id="{0CFF82B0-D456-401F-82E9-AB859E26C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3" name="Line 648">
            <a:extLst>
              <a:ext uri="{FF2B5EF4-FFF2-40B4-BE49-F238E27FC236}">
                <a16:creationId xmlns:a16="http://schemas.microsoft.com/office/drawing/2014/main" id="{F60483CB-6CFF-4F65-A089-45D475822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172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4" name="Line 649">
            <a:extLst>
              <a:ext uri="{FF2B5EF4-FFF2-40B4-BE49-F238E27FC236}">
                <a16:creationId xmlns:a16="http://schemas.microsoft.com/office/drawing/2014/main" id="{ABB98B6C-BFDE-46CC-A19F-C8C72DCBB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2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5" name="Line 650">
            <a:extLst>
              <a:ext uri="{FF2B5EF4-FFF2-40B4-BE49-F238E27FC236}">
                <a16:creationId xmlns:a16="http://schemas.microsoft.com/office/drawing/2014/main" id="{C6B4AED6-EA5D-400A-85A9-559C24709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035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6" name="Line 651">
            <a:extLst>
              <a:ext uri="{FF2B5EF4-FFF2-40B4-BE49-F238E27FC236}">
                <a16:creationId xmlns:a16="http://schemas.microsoft.com/office/drawing/2014/main" id="{F19B1C07-9CEF-421E-909A-D1216087F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83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7" name="Line 652">
            <a:extLst>
              <a:ext uri="{FF2B5EF4-FFF2-40B4-BE49-F238E27FC236}">
                <a16:creationId xmlns:a16="http://schemas.microsoft.com/office/drawing/2014/main" id="{6CDA185D-B285-4EDF-9AB6-17C8C335B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0563" y="339152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8" name="Line 653">
            <a:extLst>
              <a:ext uri="{FF2B5EF4-FFF2-40B4-BE49-F238E27FC236}">
                <a16:creationId xmlns:a16="http://schemas.microsoft.com/office/drawing/2014/main" id="{65CBF91F-EC14-44F7-AE29-D129DBA0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9" name="Line 654">
            <a:extLst>
              <a:ext uri="{FF2B5EF4-FFF2-40B4-BE49-F238E27FC236}">
                <a16:creationId xmlns:a16="http://schemas.microsoft.com/office/drawing/2014/main" id="{173E6740-EF6F-4969-B2C3-57A73F19A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6" y="3391529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0" name="Line 655">
            <a:extLst>
              <a:ext uri="{FF2B5EF4-FFF2-40B4-BE49-F238E27FC236}">
                <a16:creationId xmlns:a16="http://schemas.microsoft.com/office/drawing/2014/main" id="{89FFB610-32F5-4112-9E9D-5B9BA6AF9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6776" y="3646619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1" name="Text Box 656">
            <a:extLst>
              <a:ext uri="{FF2B5EF4-FFF2-40B4-BE49-F238E27FC236}">
                <a16:creationId xmlns:a16="http://schemas.microsoft.com/office/drawing/2014/main" id="{83C17421-A912-466B-9712-FB00C7549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3109866"/>
            <a:ext cx="6524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2" name="Text Box 657">
            <a:extLst>
              <a:ext uri="{FF2B5EF4-FFF2-40B4-BE49-F238E27FC236}">
                <a16:creationId xmlns:a16="http://schemas.microsoft.com/office/drawing/2014/main" id="{08C7BDE8-4AB7-4F94-A6ED-CF708F278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776" y="3109866"/>
            <a:ext cx="6492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3" name="Rectangle 658">
            <a:extLst>
              <a:ext uri="{FF2B5EF4-FFF2-40B4-BE49-F238E27FC236}">
                <a16:creationId xmlns:a16="http://schemas.microsoft.com/office/drawing/2014/main" id="{8C4D9363-14A7-4852-89CE-577A5E53B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1" y="3901709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724" name="Rectangle 659">
            <a:extLst>
              <a:ext uri="{FF2B5EF4-FFF2-40B4-BE49-F238E27FC236}">
                <a16:creationId xmlns:a16="http://schemas.microsoft.com/office/drawing/2014/main" id="{5974C1F0-B6FB-4E7A-8881-68E2FDBDF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926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5" name="Rectangle 660">
            <a:extLst>
              <a:ext uri="{FF2B5EF4-FFF2-40B4-BE49-F238E27FC236}">
                <a16:creationId xmlns:a16="http://schemas.microsoft.com/office/drawing/2014/main" id="{A98C4BFE-4D5C-47C7-965B-E8EFAC0B7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6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6" name="Rectangle 661">
            <a:extLst>
              <a:ext uri="{FF2B5EF4-FFF2-40B4-BE49-F238E27FC236}">
                <a16:creationId xmlns:a16="http://schemas.microsoft.com/office/drawing/2014/main" id="{FF39A558-1848-45A9-B472-ED37FC165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01" y="390170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727" name="Rectangle 662">
            <a:extLst>
              <a:ext uri="{FF2B5EF4-FFF2-40B4-BE49-F238E27FC236}">
                <a16:creationId xmlns:a16="http://schemas.microsoft.com/office/drawing/2014/main" id="{57AAA733-492B-4AB0-8B92-9374062AE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6" y="3901709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728" name="Rectangle 663">
            <a:extLst>
              <a:ext uri="{FF2B5EF4-FFF2-40B4-BE49-F238E27FC236}">
                <a16:creationId xmlns:a16="http://schemas.microsoft.com/office/drawing/2014/main" id="{28057CBD-B973-4A09-BEEB-D8DB8BF0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729" name="Rectangle 664">
            <a:extLst>
              <a:ext uri="{FF2B5EF4-FFF2-40B4-BE49-F238E27FC236}">
                <a16:creationId xmlns:a16="http://schemas.microsoft.com/office/drawing/2014/main" id="{78F958BF-4895-4DCD-A218-FA4D33ED0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1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30" name="Rectangle 665">
            <a:extLst>
              <a:ext uri="{FF2B5EF4-FFF2-40B4-BE49-F238E27FC236}">
                <a16:creationId xmlns:a16="http://schemas.microsoft.com/office/drawing/2014/main" id="{DD735B8E-E0B2-4FBD-9737-51E5E6EE0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1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1" name="Rectangle 666">
            <a:extLst>
              <a:ext uri="{FF2B5EF4-FFF2-40B4-BE49-F238E27FC236}">
                <a16:creationId xmlns:a16="http://schemas.microsoft.com/office/drawing/2014/main" id="{8AF7989B-D437-4C7B-BD42-04CA9EB76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2" name="Rectangle 667">
            <a:extLst>
              <a:ext uri="{FF2B5EF4-FFF2-40B4-BE49-F238E27FC236}">
                <a16:creationId xmlns:a16="http://schemas.microsoft.com/office/drawing/2014/main" id="{E0B0A5D2-B852-43FD-850C-A27C5EDE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3" name="Line 671">
            <a:extLst>
              <a:ext uri="{FF2B5EF4-FFF2-40B4-BE49-F238E27FC236}">
                <a16:creationId xmlns:a16="http://schemas.microsoft.com/office/drawing/2014/main" id="{F9336A69-71DB-4A9F-9B21-CE66AE302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23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4" name="Line 672">
            <a:extLst>
              <a:ext uri="{FF2B5EF4-FFF2-40B4-BE49-F238E27FC236}">
                <a16:creationId xmlns:a16="http://schemas.microsoft.com/office/drawing/2014/main" id="{231E9E7C-9868-435B-B352-1F5A30377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5" name="Line 673">
            <a:extLst>
              <a:ext uri="{FF2B5EF4-FFF2-40B4-BE49-F238E27FC236}">
                <a16:creationId xmlns:a16="http://schemas.microsoft.com/office/drawing/2014/main" id="{57848F07-BA33-4A0E-9503-3F6238BD3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6" name="Line 674">
            <a:extLst>
              <a:ext uri="{FF2B5EF4-FFF2-40B4-BE49-F238E27FC236}">
                <a16:creationId xmlns:a16="http://schemas.microsoft.com/office/drawing/2014/main" id="{8109C99E-EA5D-455F-98DF-3D67481E9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6913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7" name="Line 675">
            <a:extLst>
              <a:ext uri="{FF2B5EF4-FFF2-40B4-BE49-F238E27FC236}">
                <a16:creationId xmlns:a16="http://schemas.microsoft.com/office/drawing/2014/main" id="{90D24C1B-7630-471C-BCDF-3847C09E7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22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8" name="Line 676">
            <a:extLst>
              <a:ext uri="{FF2B5EF4-FFF2-40B4-BE49-F238E27FC236}">
                <a16:creationId xmlns:a16="http://schemas.microsoft.com/office/drawing/2014/main" id="{C992268D-72CC-47A2-86CA-EB21FC6652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9" name="Line 677">
            <a:extLst>
              <a:ext uri="{FF2B5EF4-FFF2-40B4-BE49-F238E27FC236}">
                <a16:creationId xmlns:a16="http://schemas.microsoft.com/office/drawing/2014/main" id="{BDFA2921-0348-4E3E-823A-D0F35351B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302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0" name="Line 678">
            <a:extLst>
              <a:ext uri="{FF2B5EF4-FFF2-40B4-BE49-F238E27FC236}">
                <a16:creationId xmlns:a16="http://schemas.microsoft.com/office/drawing/2014/main" id="{12175742-B996-4C6B-A16C-282E407E3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892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1" name="Line 679">
            <a:extLst>
              <a:ext uri="{FF2B5EF4-FFF2-40B4-BE49-F238E27FC236}">
                <a16:creationId xmlns:a16="http://schemas.microsoft.com/office/drawing/2014/main" id="{F75BB722-8F5C-4112-B19F-555AF950E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238" y="390170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2" name="Line 680">
            <a:extLst>
              <a:ext uri="{FF2B5EF4-FFF2-40B4-BE49-F238E27FC236}">
                <a16:creationId xmlns:a16="http://schemas.microsoft.com/office/drawing/2014/main" id="{FD3EFA78-1274-4A8F-A3E1-8A4CACB86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3" name="Line 681">
            <a:extLst>
              <a:ext uri="{FF2B5EF4-FFF2-40B4-BE49-F238E27FC236}">
                <a16:creationId xmlns:a16="http://schemas.microsoft.com/office/drawing/2014/main" id="{438474F0-DFEC-475B-95CB-A302B5B90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6" y="390170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4" name="Line 682">
            <a:extLst>
              <a:ext uri="{FF2B5EF4-FFF2-40B4-BE49-F238E27FC236}">
                <a16:creationId xmlns:a16="http://schemas.microsoft.com/office/drawing/2014/main" id="{97ABDD6C-70D0-4AF9-88FF-EC3D1342F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6" y="415679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5" name="Text Box 683">
            <a:extLst>
              <a:ext uri="{FF2B5EF4-FFF2-40B4-BE49-F238E27FC236}">
                <a16:creationId xmlns:a16="http://schemas.microsoft.com/office/drawing/2014/main" id="{78EABDCF-999E-4152-B80F-F4E60268C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4130227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6" name="Text Box 684">
            <a:extLst>
              <a:ext uri="{FF2B5EF4-FFF2-40B4-BE49-F238E27FC236}">
                <a16:creationId xmlns:a16="http://schemas.microsoft.com/office/drawing/2014/main" id="{381C9673-84C7-4229-972B-C1544D3EC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4128456"/>
            <a:ext cx="657225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47" name="Text Box 685">
            <a:extLst>
              <a:ext uri="{FF2B5EF4-FFF2-40B4-BE49-F238E27FC236}">
                <a16:creationId xmlns:a16="http://schemas.microsoft.com/office/drawing/2014/main" id="{37827ED9-E3CA-48ED-8ECC-E28CE4972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926" y="2925635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748" name="Rectangle 686">
            <a:extLst>
              <a:ext uri="{FF2B5EF4-FFF2-40B4-BE49-F238E27FC236}">
                <a16:creationId xmlns:a16="http://schemas.microsoft.com/office/drawing/2014/main" id="{DDBD97FA-86D5-4E63-90BE-6C39825CD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1" y="3391529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b</a:t>
            </a:r>
          </a:p>
        </p:txBody>
      </p:sp>
      <p:sp>
        <p:nvSpPr>
          <p:cNvPr id="749" name="Rectangle 687">
            <a:extLst>
              <a:ext uri="{FF2B5EF4-FFF2-40B4-BE49-F238E27FC236}">
                <a16:creationId xmlns:a16="http://schemas.microsoft.com/office/drawing/2014/main" id="{F0FBB1EE-E2EA-4188-ADA8-23BDEDD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538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750" name="Rectangle 688">
            <a:extLst>
              <a:ext uri="{FF2B5EF4-FFF2-40B4-BE49-F238E27FC236}">
                <a16:creationId xmlns:a16="http://schemas.microsoft.com/office/drawing/2014/main" id="{0F5142B3-EB32-4EE7-A682-DE6DB272A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51" name="Rectangle 689">
            <a:extLst>
              <a:ext uri="{FF2B5EF4-FFF2-40B4-BE49-F238E27FC236}">
                <a16:creationId xmlns:a16="http://schemas.microsoft.com/office/drawing/2014/main" id="{116F966A-74D4-4A46-99DF-8336319F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913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752" name="Rectangle 690">
            <a:extLst>
              <a:ext uri="{FF2B5EF4-FFF2-40B4-BE49-F238E27FC236}">
                <a16:creationId xmlns:a16="http://schemas.microsoft.com/office/drawing/2014/main" id="{781D056E-BFC1-494A-80BF-84F6AD47A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426" y="339152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753" name="Rectangle 691">
            <a:extLst>
              <a:ext uri="{FF2B5EF4-FFF2-40B4-BE49-F238E27FC236}">
                <a16:creationId xmlns:a16="http://schemas.microsoft.com/office/drawing/2014/main" id="{C67F13C5-8A53-46D6-98E4-13D204BA2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1" y="339152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4" name="Rectangle 692">
            <a:extLst>
              <a:ext uri="{FF2B5EF4-FFF2-40B4-BE49-F238E27FC236}">
                <a16:creationId xmlns:a16="http://schemas.microsoft.com/office/drawing/2014/main" id="{A3D31B8D-FC9C-4229-A96C-DAF5D76DD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6" y="3391529"/>
            <a:ext cx="21907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5" name="Rectangle 693">
            <a:extLst>
              <a:ext uri="{FF2B5EF4-FFF2-40B4-BE49-F238E27FC236}">
                <a16:creationId xmlns:a16="http://schemas.microsoft.com/office/drawing/2014/main" id="{508F66FA-0490-46B1-A3E8-A6816CF8C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3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6" name="Rectangle 694">
            <a:extLst>
              <a:ext uri="{FF2B5EF4-FFF2-40B4-BE49-F238E27FC236}">
                <a16:creationId xmlns:a16="http://schemas.microsoft.com/office/drawing/2014/main" id="{2D1BEFB3-C9F8-469B-B908-7180EC7F7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1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7" name="Rectangle 695">
            <a:extLst>
              <a:ext uri="{FF2B5EF4-FFF2-40B4-BE49-F238E27FC236}">
                <a16:creationId xmlns:a16="http://schemas.microsoft.com/office/drawing/2014/main" id="{63026EFF-AEEF-4EFE-ADA2-4F6862F2B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1" y="339152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8" name="Rectangle 696">
            <a:extLst>
              <a:ext uri="{FF2B5EF4-FFF2-40B4-BE49-F238E27FC236}">
                <a16:creationId xmlns:a16="http://schemas.microsoft.com/office/drawing/2014/main" id="{6F1A8B03-88A3-4252-8683-FE7BF9D56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9" name="Rectangle 697">
            <a:extLst>
              <a:ext uri="{FF2B5EF4-FFF2-40B4-BE49-F238E27FC236}">
                <a16:creationId xmlns:a16="http://schemas.microsoft.com/office/drawing/2014/main" id="{27ED3072-5F27-4A07-AFA3-773EEF62F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6" y="339152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0" name="Line 701">
            <a:extLst>
              <a:ext uri="{FF2B5EF4-FFF2-40B4-BE49-F238E27FC236}">
                <a16:creationId xmlns:a16="http://schemas.microsoft.com/office/drawing/2014/main" id="{5506F2A5-1470-461E-824F-D63F2CACC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78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1" name="Line 702">
            <a:extLst>
              <a:ext uri="{FF2B5EF4-FFF2-40B4-BE49-F238E27FC236}">
                <a16:creationId xmlns:a16="http://schemas.microsoft.com/office/drawing/2014/main" id="{E8EA714C-9202-4A7C-8E8D-E0B2F735C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61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2" name="Line 703">
            <a:extLst>
              <a:ext uri="{FF2B5EF4-FFF2-40B4-BE49-F238E27FC236}">
                <a16:creationId xmlns:a16="http://schemas.microsoft.com/office/drawing/2014/main" id="{E6A0EBE6-BFE0-4CE9-A171-787C54D68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3" name="Line 704">
            <a:extLst>
              <a:ext uri="{FF2B5EF4-FFF2-40B4-BE49-F238E27FC236}">
                <a16:creationId xmlns:a16="http://schemas.microsoft.com/office/drawing/2014/main" id="{8FCF5A0D-4259-4259-8D14-B1BB1E02C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631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4" name="Line 705">
            <a:extLst>
              <a:ext uri="{FF2B5EF4-FFF2-40B4-BE49-F238E27FC236}">
                <a16:creationId xmlns:a16="http://schemas.microsoft.com/office/drawing/2014/main" id="{12419007-72E6-4A80-A13D-4D1016ABA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5" name="Line 706">
            <a:extLst>
              <a:ext uri="{FF2B5EF4-FFF2-40B4-BE49-F238E27FC236}">
                <a16:creationId xmlns:a16="http://schemas.microsoft.com/office/drawing/2014/main" id="{BA33C8EB-70B5-4619-A6AE-CF209668C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9701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6" name="Line 707">
            <a:extLst>
              <a:ext uri="{FF2B5EF4-FFF2-40B4-BE49-F238E27FC236}">
                <a16:creationId xmlns:a16="http://schemas.microsoft.com/office/drawing/2014/main" id="{383EBE5A-695C-4259-ABE3-2F2E82F52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242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7" name="Line 708">
            <a:extLst>
              <a:ext uri="{FF2B5EF4-FFF2-40B4-BE49-F238E27FC236}">
                <a16:creationId xmlns:a16="http://schemas.microsoft.com/office/drawing/2014/main" id="{AD55D456-646F-41AC-840A-39E05905F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913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8" name="Line 709">
            <a:extLst>
              <a:ext uri="{FF2B5EF4-FFF2-40B4-BE49-F238E27FC236}">
                <a16:creationId xmlns:a16="http://schemas.microsoft.com/office/drawing/2014/main" id="{0C1D6B7D-AD02-4869-9047-E874FDF63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263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69" name="Line 710">
            <a:extLst>
              <a:ext uri="{FF2B5EF4-FFF2-40B4-BE49-F238E27FC236}">
                <a16:creationId xmlns:a16="http://schemas.microsoft.com/office/drawing/2014/main" id="{A9C58907-49E4-439B-B2D0-53FDD0C84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8538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0" name="Line 711">
            <a:extLst>
              <a:ext uri="{FF2B5EF4-FFF2-40B4-BE49-F238E27FC236}">
                <a16:creationId xmlns:a16="http://schemas.microsoft.com/office/drawing/2014/main" id="{01513A32-916E-4F76-A78A-9091DEB4B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1263" y="339152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1" name="Line 712">
            <a:extLst>
              <a:ext uri="{FF2B5EF4-FFF2-40B4-BE49-F238E27FC236}">
                <a16:creationId xmlns:a16="http://schemas.microsoft.com/office/drawing/2014/main" id="{C169513F-679E-4F70-9482-DAC32E44D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6" y="339152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2" name="Line 713">
            <a:extLst>
              <a:ext uri="{FF2B5EF4-FFF2-40B4-BE49-F238E27FC236}">
                <a16:creationId xmlns:a16="http://schemas.microsoft.com/office/drawing/2014/main" id="{72A32D4D-6ADF-4047-A235-06BD005E6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6" y="3391529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3" name="Line 714">
            <a:extLst>
              <a:ext uri="{FF2B5EF4-FFF2-40B4-BE49-F238E27FC236}">
                <a16:creationId xmlns:a16="http://schemas.microsoft.com/office/drawing/2014/main" id="{578C7BA9-E837-4A3F-851C-B5F75D160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6" y="3646619"/>
            <a:ext cx="23637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4" name="Text Box 715">
            <a:extLst>
              <a:ext uri="{FF2B5EF4-FFF2-40B4-BE49-F238E27FC236}">
                <a16:creationId xmlns:a16="http://schemas.microsoft.com/office/drawing/2014/main" id="{260FBEBA-6FBE-4DAD-8417-8DB37427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109866"/>
            <a:ext cx="70326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 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5" name="Text Box 716">
            <a:extLst>
              <a:ext uri="{FF2B5EF4-FFF2-40B4-BE49-F238E27FC236}">
                <a16:creationId xmlns:a16="http://schemas.microsoft.com/office/drawing/2014/main" id="{AF0E88BC-5AAC-4460-A39B-8A9D052A8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1" y="3109866"/>
            <a:ext cx="5572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Ins="0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iend_b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76" name="Rectangle 717">
            <a:extLst>
              <a:ext uri="{FF2B5EF4-FFF2-40B4-BE49-F238E27FC236}">
                <a16:creationId xmlns:a16="http://schemas.microsoft.com/office/drawing/2014/main" id="{E609B9EE-886E-45EE-BB9E-DA8F0DFDA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1" y="3901709"/>
            <a:ext cx="212725" cy="255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a</a:t>
            </a:r>
          </a:p>
        </p:txBody>
      </p:sp>
      <p:sp>
        <p:nvSpPr>
          <p:cNvPr id="777" name="Rectangle 718">
            <a:extLst>
              <a:ext uri="{FF2B5EF4-FFF2-40B4-BE49-F238E27FC236}">
                <a16:creationId xmlns:a16="http://schemas.microsoft.com/office/drawing/2014/main" id="{D3492F08-A2B6-4922-AD16-8CA84592B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213" y="390170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778" name="Rectangle 719">
            <a:extLst>
              <a:ext uri="{FF2B5EF4-FFF2-40B4-BE49-F238E27FC236}">
                <a16:creationId xmlns:a16="http://schemas.microsoft.com/office/drawing/2014/main" id="{C6C8C5FF-A1D7-456D-81DD-93549698E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6" y="390170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779" name="Rectangle 720">
            <a:extLst>
              <a:ext uri="{FF2B5EF4-FFF2-40B4-BE49-F238E27FC236}">
                <a16:creationId xmlns:a16="http://schemas.microsoft.com/office/drawing/2014/main" id="{0C2AB32A-2FAE-49C3-AD17-F584DE97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3901709"/>
            <a:ext cx="212725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0" name="Rectangle 721">
            <a:extLst>
              <a:ext uri="{FF2B5EF4-FFF2-40B4-BE49-F238E27FC236}">
                <a16:creationId xmlns:a16="http://schemas.microsoft.com/office/drawing/2014/main" id="{24528C3A-FCE1-4BD7-BD6D-21B8EAEB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513" y="3901709"/>
            <a:ext cx="217488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1" name="Rectangle 722">
            <a:extLst>
              <a:ext uri="{FF2B5EF4-FFF2-40B4-BE49-F238E27FC236}">
                <a16:creationId xmlns:a16="http://schemas.microsoft.com/office/drawing/2014/main" id="{06D49B07-DABD-4410-A357-9A19EC4E3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2" name="Rectangle 723">
            <a:extLst>
              <a:ext uri="{FF2B5EF4-FFF2-40B4-BE49-F238E27FC236}">
                <a16:creationId xmlns:a16="http://schemas.microsoft.com/office/drawing/2014/main" id="{3261F369-FB8A-4500-AFAC-9666C3F3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1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3" name="Rectangle 724">
            <a:extLst>
              <a:ext uri="{FF2B5EF4-FFF2-40B4-BE49-F238E27FC236}">
                <a16:creationId xmlns:a16="http://schemas.microsoft.com/office/drawing/2014/main" id="{671A48A5-420D-4C5B-AEE9-8F30606AC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4" name="Rectangle 725">
            <a:extLst>
              <a:ext uri="{FF2B5EF4-FFF2-40B4-BE49-F238E27FC236}">
                <a16:creationId xmlns:a16="http://schemas.microsoft.com/office/drawing/2014/main" id="{467F8ABF-A80F-4ED2-AA99-6EFFCF892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3901709"/>
            <a:ext cx="215900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5" name="Rectangle 726">
            <a:extLst>
              <a:ext uri="{FF2B5EF4-FFF2-40B4-BE49-F238E27FC236}">
                <a16:creationId xmlns:a16="http://schemas.microsoft.com/office/drawing/2014/main" id="{F3BF283C-FEF6-4F5B-BBF9-ACE38A33C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776" y="3901709"/>
            <a:ext cx="214313" cy="25509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ko-KR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6" name="Line 730">
            <a:extLst>
              <a:ext uri="{FF2B5EF4-FFF2-40B4-BE49-F238E27FC236}">
                <a16:creationId xmlns:a16="http://schemas.microsoft.com/office/drawing/2014/main" id="{EFE26AF1-8739-4C7D-AAB4-94BCB7A89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30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7" name="Line 731">
            <a:extLst>
              <a:ext uri="{FF2B5EF4-FFF2-40B4-BE49-F238E27FC236}">
                <a16:creationId xmlns:a16="http://schemas.microsoft.com/office/drawing/2014/main" id="{49719731-487D-4C6F-80DA-1CF40C95C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8988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8" name="Line 732">
            <a:extLst>
              <a:ext uri="{FF2B5EF4-FFF2-40B4-BE49-F238E27FC236}">
                <a16:creationId xmlns:a16="http://schemas.microsoft.com/office/drawing/2014/main" id="{C23ECC6B-4247-4F49-AE24-5779CF70C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330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9" name="Line 733">
            <a:extLst>
              <a:ext uri="{FF2B5EF4-FFF2-40B4-BE49-F238E27FC236}">
                <a16:creationId xmlns:a16="http://schemas.microsoft.com/office/drawing/2014/main" id="{77B1EB02-95DB-4202-A386-6998803E1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7613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0" name="Line 734">
            <a:extLst>
              <a:ext uri="{FF2B5EF4-FFF2-40B4-BE49-F238E27FC236}">
                <a16:creationId xmlns:a16="http://schemas.microsoft.com/office/drawing/2014/main" id="{F9DA43B5-7773-4C31-B4E2-4E0587B05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3513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1" name="Line 735">
            <a:extLst>
              <a:ext uri="{FF2B5EF4-FFF2-40B4-BE49-F238E27FC236}">
                <a16:creationId xmlns:a16="http://schemas.microsoft.com/office/drawing/2014/main" id="{34464DD1-68E4-4C0D-9A0A-6489B8E97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1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2" name="Line 736">
            <a:extLst>
              <a:ext uri="{FF2B5EF4-FFF2-40B4-BE49-F238E27FC236}">
                <a16:creationId xmlns:a16="http://schemas.microsoft.com/office/drawing/2014/main" id="{59FA31CF-D0F2-4AC7-8C0B-CE8B1F08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72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3" name="Line 737">
            <a:extLst>
              <a:ext uri="{FF2B5EF4-FFF2-40B4-BE49-F238E27FC236}">
                <a16:creationId xmlns:a16="http://schemas.microsoft.com/office/drawing/2014/main" id="{0BBCC05D-EE3B-4B16-9636-13BDB81D0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4" name="Line 738">
            <a:extLst>
              <a:ext uri="{FF2B5EF4-FFF2-40B4-BE49-F238E27FC236}">
                <a16:creationId xmlns:a16="http://schemas.microsoft.com/office/drawing/2014/main" id="{52649A48-C785-46F2-9044-0F8B38135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3938" y="3901709"/>
            <a:ext cx="0" cy="25509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5" name="Line 739">
            <a:extLst>
              <a:ext uri="{FF2B5EF4-FFF2-40B4-BE49-F238E27FC236}">
                <a16:creationId xmlns:a16="http://schemas.microsoft.com/office/drawing/2014/main" id="{6F633DF3-11CA-4CD2-B542-0F696728B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6" y="3901709"/>
            <a:ext cx="0" cy="2550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6" name="Line 740">
            <a:extLst>
              <a:ext uri="{FF2B5EF4-FFF2-40B4-BE49-F238E27FC236}">
                <a16:creationId xmlns:a16="http://schemas.microsoft.com/office/drawing/2014/main" id="{4F33F698-852E-4EDC-ACC5-C524A9B88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6" y="390170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7" name="Line 741">
            <a:extLst>
              <a:ext uri="{FF2B5EF4-FFF2-40B4-BE49-F238E27FC236}">
                <a16:creationId xmlns:a16="http://schemas.microsoft.com/office/drawing/2014/main" id="{1371E6A8-61BB-4E11-B66F-82091E351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8776" y="4156799"/>
            <a:ext cx="19351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8" name="Text Box 742">
            <a:extLst>
              <a:ext uri="{FF2B5EF4-FFF2-40B4-BE49-F238E27FC236}">
                <a16:creationId xmlns:a16="http://schemas.microsoft.com/office/drawing/2014/main" id="{AD8937FF-CC8D-4369-8B72-3AAD69D84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326" y="4130227"/>
            <a:ext cx="598488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ista_a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9" name="Text Box 743">
            <a:extLst>
              <a:ext uri="{FF2B5EF4-FFF2-40B4-BE49-F238E27FC236}">
                <a16:creationId xmlns:a16="http://schemas.microsoft.com/office/drawing/2014/main" id="{341BE8CA-4DCA-475C-993C-BB672E037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4130227"/>
            <a:ext cx="646113" cy="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</a:rPr>
              <a:t>iend_a</a:t>
            </a:r>
            <a:endParaRPr lang="en-US" altLang="ko-KR" sz="12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0" name="Text Box 744">
            <a:extLst>
              <a:ext uri="{FF2B5EF4-FFF2-40B4-BE49-F238E27FC236}">
                <a16:creationId xmlns:a16="http://schemas.microsoft.com/office/drawing/2014/main" id="{B2EDFB8D-ABE7-4B73-8002-4119C612F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6" y="2939806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  <p:sp>
        <p:nvSpPr>
          <p:cNvPr id="801" name="Line 745">
            <a:extLst>
              <a:ext uri="{FF2B5EF4-FFF2-40B4-BE49-F238E27FC236}">
                <a16:creationId xmlns:a16="http://schemas.microsoft.com/office/drawing/2014/main" id="{FCCFB585-77A3-476A-A0A9-94E808B4D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8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2" name="Line 746">
            <a:extLst>
              <a:ext uri="{FF2B5EF4-FFF2-40B4-BE49-F238E27FC236}">
                <a16:creationId xmlns:a16="http://schemas.microsoft.com/office/drawing/2014/main" id="{873234C6-166B-4AD1-B269-0C11F8901F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288" y="3646619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3" name="Line 747">
            <a:extLst>
              <a:ext uri="{FF2B5EF4-FFF2-40B4-BE49-F238E27FC236}">
                <a16:creationId xmlns:a16="http://schemas.microsoft.com/office/drawing/2014/main" id="{A0EA4D52-03B2-42C9-9347-3DE070777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288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4" name="Line 748">
            <a:extLst>
              <a:ext uri="{FF2B5EF4-FFF2-40B4-BE49-F238E27FC236}">
                <a16:creationId xmlns:a16="http://schemas.microsoft.com/office/drawing/2014/main" id="{2E7C72A4-1AC3-4F81-84D0-1A7A91424A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7588" y="3646619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5" name="Line 749">
            <a:extLst>
              <a:ext uri="{FF2B5EF4-FFF2-40B4-BE49-F238E27FC236}">
                <a16:creationId xmlns:a16="http://schemas.microsoft.com/office/drawing/2014/main" id="{A24695B7-8DF4-4FCE-8F60-1C3546952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626" y="3646619"/>
            <a:ext cx="24288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6" name="Line 750">
            <a:extLst>
              <a:ext uri="{FF2B5EF4-FFF2-40B4-BE49-F238E27FC236}">
                <a16:creationId xmlns:a16="http://schemas.microsoft.com/office/drawing/2014/main" id="{C92D2DCB-749E-4306-A8BF-963BACE186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9513" y="3646619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7" name="Line 751">
            <a:extLst>
              <a:ext uri="{FF2B5EF4-FFF2-40B4-BE49-F238E27FC236}">
                <a16:creationId xmlns:a16="http://schemas.microsoft.com/office/drawing/2014/main" id="{9F76BAE7-E510-4BC3-8F8D-D9A4C23BB2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1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8" name="Line 752">
            <a:extLst>
              <a:ext uri="{FF2B5EF4-FFF2-40B4-BE49-F238E27FC236}">
                <a16:creationId xmlns:a16="http://schemas.microsoft.com/office/drawing/2014/main" id="{F7FCE746-5267-44DB-905D-15AA3C03C7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0551" y="3646619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09" name="Line 753">
            <a:extLst>
              <a:ext uri="{FF2B5EF4-FFF2-40B4-BE49-F238E27FC236}">
                <a16:creationId xmlns:a16="http://schemas.microsoft.com/office/drawing/2014/main" id="{044D5237-37A8-466D-9905-1F01008F3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0551" y="3646619"/>
            <a:ext cx="24288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0" name="Line 754">
            <a:extLst>
              <a:ext uri="{FF2B5EF4-FFF2-40B4-BE49-F238E27FC236}">
                <a16:creationId xmlns:a16="http://schemas.microsoft.com/office/drawing/2014/main" id="{94D09FC5-439F-4F31-945D-8FEBDC826A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3646619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1" name="Line 755">
            <a:extLst>
              <a:ext uri="{FF2B5EF4-FFF2-40B4-BE49-F238E27FC236}">
                <a16:creationId xmlns:a16="http://schemas.microsoft.com/office/drawing/2014/main" id="{355ED8E5-413E-421B-A6E2-F8AE5E530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6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2" name="Line 756">
            <a:extLst>
              <a:ext uri="{FF2B5EF4-FFF2-40B4-BE49-F238E27FC236}">
                <a16:creationId xmlns:a16="http://schemas.microsoft.com/office/drawing/2014/main" id="{7B28B698-F58F-47A7-91A8-D788806962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3776" y="3646619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3" name="Line 757">
            <a:extLst>
              <a:ext uri="{FF2B5EF4-FFF2-40B4-BE49-F238E27FC236}">
                <a16:creationId xmlns:a16="http://schemas.microsoft.com/office/drawing/2014/main" id="{C73F4077-3A82-4244-AC8B-342878298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3776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4" name="Line 758">
            <a:extLst>
              <a:ext uri="{FF2B5EF4-FFF2-40B4-BE49-F238E27FC236}">
                <a16:creationId xmlns:a16="http://schemas.microsoft.com/office/drawing/2014/main" id="{FF29E0EE-D191-433C-ADF0-CE9623784D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5076" y="3646619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5" name="Line 759">
            <a:extLst>
              <a:ext uri="{FF2B5EF4-FFF2-40B4-BE49-F238E27FC236}">
                <a16:creationId xmlns:a16="http://schemas.microsoft.com/office/drawing/2014/main" id="{D2229F7A-8AFF-4B25-B65D-6F1B28010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7363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6" name="Line 760">
            <a:extLst>
              <a:ext uri="{FF2B5EF4-FFF2-40B4-BE49-F238E27FC236}">
                <a16:creationId xmlns:a16="http://schemas.microsoft.com/office/drawing/2014/main" id="{100643AF-A2A4-48AC-ACD4-79E8368AAC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8663" y="3646619"/>
            <a:ext cx="160338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7" name="Line 761">
            <a:extLst>
              <a:ext uri="{FF2B5EF4-FFF2-40B4-BE49-F238E27FC236}">
                <a16:creationId xmlns:a16="http://schemas.microsoft.com/office/drawing/2014/main" id="{D01156DA-0F54-44BE-9321-EE4EAAF79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7701" y="3646619"/>
            <a:ext cx="241300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8" name="Line 762">
            <a:extLst>
              <a:ext uri="{FF2B5EF4-FFF2-40B4-BE49-F238E27FC236}">
                <a16:creationId xmlns:a16="http://schemas.microsoft.com/office/drawing/2014/main" id="{9C64F84F-9745-4E63-9621-97166F5D3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9001" y="3646619"/>
            <a:ext cx="161925" cy="255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19" name="Line 763">
            <a:extLst>
              <a:ext uri="{FF2B5EF4-FFF2-40B4-BE49-F238E27FC236}">
                <a16:creationId xmlns:a16="http://schemas.microsoft.com/office/drawing/2014/main" id="{2BB6C89E-5B39-4B92-B095-0954E5800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701" y="2116078"/>
            <a:ext cx="0" cy="340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0" name="Line 764">
            <a:extLst>
              <a:ext uri="{FF2B5EF4-FFF2-40B4-BE49-F238E27FC236}">
                <a16:creationId xmlns:a16="http://schemas.microsoft.com/office/drawing/2014/main" id="{6EFBD782-B4CE-45B4-ACAE-75201FDA7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701" y="2456198"/>
            <a:ext cx="306070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1" name="Line 765">
            <a:extLst>
              <a:ext uri="{FF2B5EF4-FFF2-40B4-BE49-F238E27FC236}">
                <a16:creationId xmlns:a16="http://schemas.microsoft.com/office/drawing/2014/main" id="{5DC1B0A8-367D-438E-83E8-C3EBDFBC4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401" y="2881348"/>
            <a:ext cx="0" cy="510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2" name="Line 766">
            <a:extLst>
              <a:ext uri="{FF2B5EF4-FFF2-40B4-BE49-F238E27FC236}">
                <a16:creationId xmlns:a16="http://schemas.microsoft.com/office/drawing/2014/main" id="{CEA446E6-C2B7-48C1-8680-A5F30635E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551" y="2116078"/>
            <a:ext cx="0" cy="340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3" name="Line 767">
            <a:extLst>
              <a:ext uri="{FF2B5EF4-FFF2-40B4-BE49-F238E27FC236}">
                <a16:creationId xmlns:a16="http://schemas.microsoft.com/office/drawing/2014/main" id="{E51627D4-E1EC-43A9-B954-225B96186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551" y="2456198"/>
            <a:ext cx="306070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4" name="Line 768">
            <a:extLst>
              <a:ext uri="{FF2B5EF4-FFF2-40B4-BE49-F238E27FC236}">
                <a16:creationId xmlns:a16="http://schemas.microsoft.com/office/drawing/2014/main" id="{1E361F0D-8475-46AF-B2FD-6D7F95F32D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1" y="2881348"/>
            <a:ext cx="0" cy="510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5" name="Line 769">
            <a:extLst>
              <a:ext uri="{FF2B5EF4-FFF2-40B4-BE49-F238E27FC236}">
                <a16:creationId xmlns:a16="http://schemas.microsoft.com/office/drawing/2014/main" id="{DBF2261A-A57A-49DD-8E30-C27CF7964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176" y="2116078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6" name="Line 770">
            <a:extLst>
              <a:ext uri="{FF2B5EF4-FFF2-40B4-BE49-F238E27FC236}">
                <a16:creationId xmlns:a16="http://schemas.microsoft.com/office/drawing/2014/main" id="{81A72C0B-845B-4EA8-9644-24C3B16676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20813" y="2541228"/>
            <a:ext cx="2900363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7" name="Line 771">
            <a:extLst>
              <a:ext uri="{FF2B5EF4-FFF2-40B4-BE49-F238E27FC236}">
                <a16:creationId xmlns:a16="http://schemas.microsoft.com/office/drawing/2014/main" id="{1B34E25D-0AD8-4503-8A79-55573D6C9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0813" y="2966378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8" name="Line 772">
            <a:extLst>
              <a:ext uri="{FF2B5EF4-FFF2-40B4-BE49-F238E27FC236}">
                <a16:creationId xmlns:a16="http://schemas.microsoft.com/office/drawing/2014/main" id="{2F0E3744-185E-48E8-AAA2-641D62A17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6738" y="2116078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29" name="Line 773">
            <a:extLst>
              <a:ext uri="{FF2B5EF4-FFF2-40B4-BE49-F238E27FC236}">
                <a16:creationId xmlns:a16="http://schemas.microsoft.com/office/drawing/2014/main" id="{E03D8522-47E2-41BC-8467-A9BF9F50CF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87963" y="2541228"/>
            <a:ext cx="2898775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30" name="Line 774">
            <a:extLst>
              <a:ext uri="{FF2B5EF4-FFF2-40B4-BE49-F238E27FC236}">
                <a16:creationId xmlns:a16="http://schemas.microsoft.com/office/drawing/2014/main" id="{123EFD8C-2C1D-4A0B-8E36-1531940F9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7963" y="2966378"/>
            <a:ext cx="0" cy="42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31" name="Text Box 775">
            <a:extLst>
              <a:ext uri="{FF2B5EF4-FFF2-40B4-BE49-F238E27FC236}">
                <a16:creationId xmlns:a16="http://schemas.microsoft.com/office/drawing/2014/main" id="{6790D865-DE60-4B88-AA74-A8C911561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351" y="2939806"/>
            <a:ext cx="678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KoPubDotum Medium" pitchFamily="2" charset="-127"/>
                <a:ea typeface="KoPubDotum Medium" pitchFamily="2" charset="-127"/>
              </a:rPr>
              <a:t>receive</a:t>
            </a:r>
          </a:p>
        </p:txBody>
      </p:sp>
    </p:spTree>
    <p:extLst>
      <p:ext uri="{BB962C8B-B14F-4D97-AF65-F5344CB8AC3E}">
        <p14:creationId xmlns:p14="http://schemas.microsoft.com/office/powerpoint/2010/main" val="37020561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89F936-A713-7CBF-4A2F-2A2EAAB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0FCE407-C926-564F-6F0A-8D29DBB4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6. </a:t>
            </a:r>
            <a:r>
              <a:rPr lang="en-US" altLang="ko-KR" b="1" dirty="0"/>
              <a:t>Adjust boundary condition</a:t>
            </a:r>
            <a:endParaRPr lang="ko-KR" altLang="en-US" dirty="0"/>
          </a:p>
        </p:txBody>
      </p:sp>
      <p:sp>
        <p:nvSpPr>
          <p:cNvPr id="5" name="Rectangle 15881">
            <a:extLst>
              <a:ext uri="{FF2B5EF4-FFF2-40B4-BE49-F238E27FC236}">
                <a16:creationId xmlns:a16="http://schemas.microsoft.com/office/drawing/2014/main" id="{678DB249-1424-AEDE-B744-EAC74D099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91389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11</a:t>
            </a:r>
          </a:p>
        </p:txBody>
      </p:sp>
      <p:sp>
        <p:nvSpPr>
          <p:cNvPr id="6" name="Rectangle 15882">
            <a:extLst>
              <a:ext uri="{FF2B5EF4-FFF2-40B4-BE49-F238E27FC236}">
                <a16:creationId xmlns:a16="http://schemas.microsoft.com/office/drawing/2014/main" id="{3548C708-A8BE-4021-30BB-C2A59F457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91389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7" name="Rectangle 15883">
            <a:extLst>
              <a:ext uri="{FF2B5EF4-FFF2-40B4-BE49-F238E27FC236}">
                <a16:creationId xmlns:a16="http://schemas.microsoft.com/office/drawing/2014/main" id="{0C30E015-2C6D-9DFF-3C8F-30B7CF14E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9</a:t>
            </a:r>
          </a:p>
        </p:txBody>
      </p:sp>
      <p:sp>
        <p:nvSpPr>
          <p:cNvPr id="8" name="Rectangle 15884">
            <a:extLst>
              <a:ext uri="{FF2B5EF4-FFF2-40B4-BE49-F238E27FC236}">
                <a16:creationId xmlns:a16="http://schemas.microsoft.com/office/drawing/2014/main" id="{66F837B0-C56B-9E11-0D01-6F90DF68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191389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9" name="Rectangle 15885">
            <a:extLst>
              <a:ext uri="{FF2B5EF4-FFF2-40B4-BE49-F238E27FC236}">
                <a16:creationId xmlns:a16="http://schemas.microsoft.com/office/drawing/2014/main" id="{0233F81F-193D-2700-6998-3BDAA3EC5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360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7</a:t>
            </a:r>
          </a:p>
        </p:txBody>
      </p:sp>
      <p:sp>
        <p:nvSpPr>
          <p:cNvPr id="10" name="Rectangle 15886">
            <a:extLst>
              <a:ext uri="{FF2B5EF4-FFF2-40B4-BE49-F238E27FC236}">
                <a16:creationId xmlns:a16="http://schemas.microsoft.com/office/drawing/2014/main" id="{84C33B57-9E19-0F7A-664D-DBB3491D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913897"/>
            <a:ext cx="53975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11" name="Rectangle 15887">
            <a:extLst>
              <a:ext uri="{FF2B5EF4-FFF2-40B4-BE49-F238E27FC236}">
                <a16:creationId xmlns:a16="http://schemas.microsoft.com/office/drawing/2014/main" id="{3C5A16E6-12B4-392E-CC09-0375A1FB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5</a:t>
            </a:r>
          </a:p>
        </p:txBody>
      </p:sp>
      <p:sp>
        <p:nvSpPr>
          <p:cNvPr id="12" name="Rectangle 15888">
            <a:extLst>
              <a:ext uri="{FF2B5EF4-FFF2-40B4-BE49-F238E27FC236}">
                <a16:creationId xmlns:a16="http://schemas.microsoft.com/office/drawing/2014/main" id="{08AFF126-8CF6-7D06-132D-42F90E9B9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913897"/>
            <a:ext cx="531813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13" name="Rectangle 15889">
            <a:extLst>
              <a:ext uri="{FF2B5EF4-FFF2-40B4-BE49-F238E27FC236}">
                <a16:creationId xmlns:a16="http://schemas.microsoft.com/office/drawing/2014/main" id="{D561A089-ACE3-3D5C-7264-8412B13B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913897"/>
            <a:ext cx="533400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3</a:t>
            </a:r>
          </a:p>
        </p:txBody>
      </p:sp>
      <p:sp>
        <p:nvSpPr>
          <p:cNvPr id="14" name="Rectangle 15890">
            <a:extLst>
              <a:ext uri="{FF2B5EF4-FFF2-40B4-BE49-F238E27FC236}">
                <a16:creationId xmlns:a16="http://schemas.microsoft.com/office/drawing/2014/main" id="{B138D1F1-CEC0-86BC-1E6C-165DC963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913897"/>
            <a:ext cx="534988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</a:t>
            </a:r>
          </a:p>
        </p:txBody>
      </p:sp>
      <p:sp>
        <p:nvSpPr>
          <p:cNvPr id="15" name="Rectangle 15891">
            <a:extLst>
              <a:ext uri="{FF2B5EF4-FFF2-40B4-BE49-F238E27FC236}">
                <a16:creationId xmlns:a16="http://schemas.microsoft.com/office/drawing/2014/main" id="{08EBF6D9-0A7C-4BAB-5116-B58D10E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913897"/>
            <a:ext cx="530225" cy="4778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</a:t>
            </a:r>
          </a:p>
        </p:txBody>
      </p:sp>
      <p:sp>
        <p:nvSpPr>
          <p:cNvPr id="27" name="Line 15903">
            <a:extLst>
              <a:ext uri="{FF2B5EF4-FFF2-40B4-BE49-F238E27FC236}">
                <a16:creationId xmlns:a16="http://schemas.microsoft.com/office/drawing/2014/main" id="{D6F85E3B-692E-6787-0444-BB74809FB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2391734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Line 15904">
            <a:extLst>
              <a:ext uri="{FF2B5EF4-FFF2-40B4-BE49-F238E27FC236}">
                <a16:creationId xmlns:a16="http://schemas.microsoft.com/office/drawing/2014/main" id="{B2E30200-2249-AD85-2FCA-7BEDFF76B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1389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9" name="Line 15905">
            <a:extLst>
              <a:ext uri="{FF2B5EF4-FFF2-40B4-BE49-F238E27FC236}">
                <a16:creationId xmlns:a16="http://schemas.microsoft.com/office/drawing/2014/main" id="{6DFC9F64-4A00-0B52-44A2-4B812E1FD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1725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0" name="Line 15906">
            <a:extLst>
              <a:ext uri="{FF2B5EF4-FFF2-40B4-BE49-F238E27FC236}">
                <a16:creationId xmlns:a16="http://schemas.microsoft.com/office/drawing/2014/main" id="{3010E00A-54F4-35B3-3E2B-49C7407FCA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6713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Line 15908">
            <a:extLst>
              <a:ext uri="{FF2B5EF4-FFF2-40B4-BE49-F238E27FC236}">
                <a16:creationId xmlns:a16="http://schemas.microsoft.com/office/drawing/2014/main" id="{F3236300-5A5D-7025-75B7-CB6032C42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Line 15909">
            <a:extLst>
              <a:ext uri="{FF2B5EF4-FFF2-40B4-BE49-F238E27FC236}">
                <a16:creationId xmlns:a16="http://schemas.microsoft.com/office/drawing/2014/main" id="{6695414F-1BC8-ECCB-1FC6-17FE54B0A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3" name="Line 15910">
            <a:extLst>
              <a:ext uri="{FF2B5EF4-FFF2-40B4-BE49-F238E27FC236}">
                <a16:creationId xmlns:a16="http://schemas.microsoft.com/office/drawing/2014/main" id="{54C82F86-DCEF-7CF2-F25E-60B45A98D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89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Line 15911">
            <a:extLst>
              <a:ext uri="{FF2B5EF4-FFF2-40B4-BE49-F238E27FC236}">
                <a16:creationId xmlns:a16="http://schemas.microsoft.com/office/drawing/2014/main" id="{FEB12973-CEE4-6563-50D2-9339CA944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Line 15912">
            <a:extLst>
              <a:ext uri="{FF2B5EF4-FFF2-40B4-BE49-F238E27FC236}">
                <a16:creationId xmlns:a16="http://schemas.microsoft.com/office/drawing/2014/main" id="{A150DE27-EAE4-08E1-7160-A497A7977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6" name="Line 15913">
            <a:extLst>
              <a:ext uri="{FF2B5EF4-FFF2-40B4-BE49-F238E27FC236}">
                <a16:creationId xmlns:a16="http://schemas.microsoft.com/office/drawing/2014/main" id="{847661E7-5879-D7CE-C67A-376714B1B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7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Line 15914">
            <a:extLst>
              <a:ext uri="{FF2B5EF4-FFF2-40B4-BE49-F238E27FC236}">
                <a16:creationId xmlns:a16="http://schemas.microsoft.com/office/drawing/2014/main" id="{6B611FB1-1C34-49D0-5DD0-37468B029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0214" y="1913897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Line 15915">
            <a:extLst>
              <a:ext uri="{FF2B5EF4-FFF2-40B4-BE49-F238E27FC236}">
                <a16:creationId xmlns:a16="http://schemas.microsoft.com/office/drawing/2014/main" id="{1EB3229A-57B1-9CFA-4A48-2DA144BC9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439" y="1913897"/>
            <a:ext cx="0" cy="4778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Line 15916">
            <a:extLst>
              <a:ext uri="{FF2B5EF4-FFF2-40B4-BE49-F238E27FC236}">
                <a16:creationId xmlns:a16="http://schemas.microsoft.com/office/drawing/2014/main" id="{8B5D15FB-BDC9-C171-134B-468DAD3FD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00" y="1913897"/>
            <a:ext cx="21247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0" name="Rectangle 15917">
            <a:extLst>
              <a:ext uri="{FF2B5EF4-FFF2-40B4-BE49-F238E27FC236}">
                <a16:creationId xmlns:a16="http://schemas.microsoft.com/office/drawing/2014/main" id="{79569493-B62B-2E61-DFC8-0B013FBD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20</a:t>
            </a:r>
          </a:p>
        </p:txBody>
      </p:sp>
      <p:sp>
        <p:nvSpPr>
          <p:cNvPr id="41" name="Rectangle 15918">
            <a:extLst>
              <a:ext uri="{FF2B5EF4-FFF2-40B4-BE49-F238E27FC236}">
                <a16:creationId xmlns:a16="http://schemas.microsoft.com/office/drawing/2014/main" id="{8737C0BA-A5F5-7BCC-28E4-23CF247E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3398209"/>
            <a:ext cx="534988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18</a:t>
            </a:r>
          </a:p>
        </p:txBody>
      </p:sp>
      <p:sp>
        <p:nvSpPr>
          <p:cNvPr id="42" name="Rectangle 15919">
            <a:extLst>
              <a:ext uri="{FF2B5EF4-FFF2-40B4-BE49-F238E27FC236}">
                <a16:creationId xmlns:a16="http://schemas.microsoft.com/office/drawing/2014/main" id="{CD0F2FE9-2606-0343-3564-6E5B4FB3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3398209"/>
            <a:ext cx="531813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16</a:t>
            </a:r>
          </a:p>
        </p:txBody>
      </p:sp>
      <p:sp>
        <p:nvSpPr>
          <p:cNvPr id="43" name="Rectangle 15920">
            <a:extLst>
              <a:ext uri="{FF2B5EF4-FFF2-40B4-BE49-F238E27FC236}">
                <a16:creationId xmlns:a16="http://schemas.microsoft.com/office/drawing/2014/main" id="{B655FF9E-E73E-E580-5359-2D540085B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3398209"/>
            <a:ext cx="53975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14</a:t>
            </a:r>
          </a:p>
        </p:txBody>
      </p:sp>
      <p:sp>
        <p:nvSpPr>
          <p:cNvPr id="44" name="Rectangle 15921">
            <a:extLst>
              <a:ext uri="{FF2B5EF4-FFF2-40B4-BE49-F238E27FC236}">
                <a16:creationId xmlns:a16="http://schemas.microsoft.com/office/drawing/2014/main" id="{BF9738C1-A24A-6AE7-763A-D17A2AD7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339820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12</a:t>
            </a:r>
          </a:p>
        </p:txBody>
      </p:sp>
      <p:sp>
        <p:nvSpPr>
          <p:cNvPr id="45" name="Rectangle 15922">
            <a:extLst>
              <a:ext uri="{FF2B5EF4-FFF2-40B4-BE49-F238E27FC236}">
                <a16:creationId xmlns:a16="http://schemas.microsoft.com/office/drawing/2014/main" id="{AF39D1C7-A7A5-5A4B-0BEB-94908770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3398209"/>
            <a:ext cx="533400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10</a:t>
            </a:r>
          </a:p>
        </p:txBody>
      </p:sp>
      <p:sp>
        <p:nvSpPr>
          <p:cNvPr id="46" name="Rectangle 15923">
            <a:extLst>
              <a:ext uri="{FF2B5EF4-FFF2-40B4-BE49-F238E27FC236}">
                <a16:creationId xmlns:a16="http://schemas.microsoft.com/office/drawing/2014/main" id="{A2AA6081-01F8-6101-AB31-6F05FC57E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8</a:t>
            </a:r>
          </a:p>
        </p:txBody>
      </p:sp>
      <p:sp>
        <p:nvSpPr>
          <p:cNvPr id="47" name="Rectangle 15924">
            <a:extLst>
              <a:ext uri="{FF2B5EF4-FFF2-40B4-BE49-F238E27FC236}">
                <a16:creationId xmlns:a16="http://schemas.microsoft.com/office/drawing/2014/main" id="{644B66AE-D72E-3625-966C-BFCFA1CA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3398209"/>
            <a:ext cx="53657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6</a:t>
            </a:r>
          </a:p>
        </p:txBody>
      </p:sp>
      <p:sp>
        <p:nvSpPr>
          <p:cNvPr id="48" name="Rectangle 15925">
            <a:extLst>
              <a:ext uri="{FF2B5EF4-FFF2-40B4-BE49-F238E27FC236}">
                <a16:creationId xmlns:a16="http://schemas.microsoft.com/office/drawing/2014/main" id="{BAF1B294-E569-8263-EE5E-54272D9C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3398209"/>
            <a:ext cx="530225" cy="625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</a:rPr>
              <a:t>4</a:t>
            </a:r>
          </a:p>
        </p:txBody>
      </p:sp>
      <p:sp>
        <p:nvSpPr>
          <p:cNvPr id="58" name="Line 15935">
            <a:extLst>
              <a:ext uri="{FF2B5EF4-FFF2-40B4-BE49-F238E27FC236}">
                <a16:creationId xmlns:a16="http://schemas.microsoft.com/office/drawing/2014/main" id="{41D5C3BD-1086-7F70-53EB-A0780C8E6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4023684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Line 15936">
            <a:extLst>
              <a:ext uri="{FF2B5EF4-FFF2-40B4-BE49-F238E27FC236}">
                <a16:creationId xmlns:a16="http://schemas.microsoft.com/office/drawing/2014/main" id="{BCBF3A38-1018-E267-9136-95C704B3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39820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Line 15937">
            <a:extLst>
              <a:ext uri="{FF2B5EF4-FFF2-40B4-BE49-F238E27FC236}">
                <a16:creationId xmlns:a16="http://schemas.microsoft.com/office/drawing/2014/main" id="{ACE00500-4148-8613-5F6D-46E8A58C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12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1" name="Line 15939">
            <a:extLst>
              <a:ext uri="{FF2B5EF4-FFF2-40B4-BE49-F238E27FC236}">
                <a16:creationId xmlns:a16="http://schemas.microsoft.com/office/drawing/2014/main" id="{0E221F16-8C73-2803-BE8E-4F847CA97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884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2" name="Line 15940">
            <a:extLst>
              <a:ext uri="{FF2B5EF4-FFF2-40B4-BE49-F238E27FC236}">
                <a16:creationId xmlns:a16="http://schemas.microsoft.com/office/drawing/2014/main" id="{6B1D2516-3F55-8BA7-D82F-9B5883BEE9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480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Line 15941">
            <a:extLst>
              <a:ext uri="{FF2B5EF4-FFF2-40B4-BE49-F238E27FC236}">
                <a16:creationId xmlns:a16="http://schemas.microsoft.com/office/drawing/2014/main" id="{814F7ED3-1BA6-F3A8-80A9-F7BDF3A51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4" name="Line 15942">
            <a:extLst>
              <a:ext uri="{FF2B5EF4-FFF2-40B4-BE49-F238E27FC236}">
                <a16:creationId xmlns:a16="http://schemas.microsoft.com/office/drawing/2014/main" id="{1EEC1390-CA9A-B5E4-F5CB-2F466AD6E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376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5" name="Line 15943">
            <a:extLst>
              <a:ext uri="{FF2B5EF4-FFF2-40B4-BE49-F238E27FC236}">
                <a16:creationId xmlns:a16="http://schemas.microsoft.com/office/drawing/2014/main" id="{DCFD72C0-CC4D-CAEB-4C68-2A998C2C4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573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" name="Line 15944">
            <a:extLst>
              <a:ext uri="{FF2B5EF4-FFF2-40B4-BE49-F238E27FC236}">
                <a16:creationId xmlns:a16="http://schemas.microsoft.com/office/drawing/2014/main" id="{1D839387-2D89-7B4B-379E-6152A9E54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" name="Line 15945">
            <a:extLst>
              <a:ext uri="{FF2B5EF4-FFF2-40B4-BE49-F238E27FC236}">
                <a16:creationId xmlns:a16="http://schemas.microsoft.com/office/drawing/2014/main" id="{9D2BFA21-1026-F79E-CB4B-A44647E88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7039" y="3398209"/>
            <a:ext cx="0" cy="625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8" name="Line 15946">
            <a:extLst>
              <a:ext uri="{FF2B5EF4-FFF2-40B4-BE49-F238E27FC236}">
                <a16:creationId xmlns:a16="http://schemas.microsoft.com/office/drawing/2014/main" id="{D27F4A3A-230A-28E5-7FD3-6E120178C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00" y="3398209"/>
            <a:ext cx="157394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7" name="Line 15906">
            <a:extLst>
              <a:ext uri="{FF2B5EF4-FFF2-40B4-BE49-F238E27FC236}">
                <a16:creationId xmlns:a16="http://schemas.microsoft.com/office/drawing/2014/main" id="{EFCACA49-5EEE-7C43-8BC9-F261AFF00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192183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8" name="Line 15938">
            <a:extLst>
              <a:ext uri="{FF2B5EF4-FFF2-40B4-BE49-F238E27FC236}">
                <a16:creationId xmlns:a16="http://schemas.microsoft.com/office/drawing/2014/main" id="{90AA7008-F6D6-E0F6-ADFC-98C0C97C1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113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9" name="Line 15916">
            <a:extLst>
              <a:ext uri="{FF2B5EF4-FFF2-40B4-BE49-F238E27FC236}">
                <a16:creationId xmlns:a16="http://schemas.microsoft.com/office/drawing/2014/main" id="{D3D43AB1-80CE-E05E-C4E9-EA5120A3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1913151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0" name="Line 15916">
            <a:extLst>
              <a:ext uri="{FF2B5EF4-FFF2-40B4-BE49-F238E27FC236}">
                <a16:creationId xmlns:a16="http://schemas.microsoft.com/office/drawing/2014/main" id="{196001FB-41DE-A7A3-154D-EB79B8BDE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2398402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1" name="Line 15916">
            <a:extLst>
              <a:ext uri="{FF2B5EF4-FFF2-40B4-BE49-F238E27FC236}">
                <a16:creationId xmlns:a16="http://schemas.microsoft.com/office/drawing/2014/main" id="{4DBE3497-FAD9-91FC-D37C-742372452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18853"/>
            <a:ext cx="15842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2" name="Line 15916">
            <a:extLst>
              <a:ext uri="{FF2B5EF4-FFF2-40B4-BE49-F238E27FC236}">
                <a16:creationId xmlns:a16="http://schemas.microsoft.com/office/drawing/2014/main" id="{FA6B6923-4BD5-5DDC-7397-942EC0828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2391866"/>
            <a:ext cx="1584219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3" name="Line 15910">
            <a:extLst>
              <a:ext uri="{FF2B5EF4-FFF2-40B4-BE49-F238E27FC236}">
                <a16:creationId xmlns:a16="http://schemas.microsoft.com/office/drawing/2014/main" id="{4F9A6982-E2CB-573B-2DAC-3089D694C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0137" y="1928184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4" name="Line 15910">
            <a:extLst>
              <a:ext uri="{FF2B5EF4-FFF2-40B4-BE49-F238E27FC236}">
                <a16:creationId xmlns:a16="http://schemas.microsoft.com/office/drawing/2014/main" id="{75B77311-8459-AE79-23DE-AF6DEC8DB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1913151"/>
            <a:ext cx="0" cy="47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5" name="Line 15938">
            <a:extLst>
              <a:ext uri="{FF2B5EF4-FFF2-40B4-BE49-F238E27FC236}">
                <a16:creationId xmlns:a16="http://schemas.microsoft.com/office/drawing/2014/main" id="{17C6A01F-A20F-5F9B-6D4B-96EF00B19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205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6" name="Line 15938">
            <a:extLst>
              <a:ext uri="{FF2B5EF4-FFF2-40B4-BE49-F238E27FC236}">
                <a16:creationId xmlns:a16="http://schemas.microsoft.com/office/drawing/2014/main" id="{E48B844F-65B2-FB3E-BC70-497FF6BD9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5228" y="3398209"/>
            <a:ext cx="0" cy="625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7" name="Line 15946">
            <a:extLst>
              <a:ext uri="{FF2B5EF4-FFF2-40B4-BE49-F238E27FC236}">
                <a16:creationId xmlns:a16="http://schemas.microsoft.com/office/drawing/2014/main" id="{D16A2D12-D8C3-111F-13E5-431C0E87A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167" y="3401374"/>
            <a:ext cx="215340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8" name="Line 15946">
            <a:extLst>
              <a:ext uri="{FF2B5EF4-FFF2-40B4-BE49-F238E27FC236}">
                <a16:creationId xmlns:a16="http://schemas.microsoft.com/office/drawing/2014/main" id="{FD912C20-21F9-3EE5-9EE6-B834F7D9D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860" y="4018594"/>
            <a:ext cx="21517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9" name="Line 15935">
            <a:extLst>
              <a:ext uri="{FF2B5EF4-FFF2-40B4-BE49-F238E27FC236}">
                <a16:creationId xmlns:a16="http://schemas.microsoft.com/office/drawing/2014/main" id="{4225EE62-BE79-1D74-BD53-F9905937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4022394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0" name="Line 15946">
            <a:extLst>
              <a:ext uri="{FF2B5EF4-FFF2-40B4-BE49-F238E27FC236}">
                <a16:creationId xmlns:a16="http://schemas.microsoft.com/office/drawing/2014/main" id="{5E75374E-3546-CDB6-5685-B33C19550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220" y="3396919"/>
            <a:ext cx="1050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10663A-BA03-088D-D988-10A32CBF28F0}"/>
              </a:ext>
            </a:extLst>
          </p:cNvPr>
          <p:cNvSpPr txBox="1"/>
          <p:nvPr/>
        </p:nvSpPr>
        <p:spPr>
          <a:xfrm>
            <a:off x="1766743" y="101343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P0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DB616D-A752-43FF-42B4-71EAEFF7EE07}"/>
              </a:ext>
            </a:extLst>
          </p:cNvPr>
          <p:cNvSpPr txBox="1"/>
          <p:nvPr/>
        </p:nvSpPr>
        <p:spPr>
          <a:xfrm>
            <a:off x="4427980" y="997037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P1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518254-A240-D06D-3871-EADFE18F1E1B}"/>
              </a:ext>
            </a:extLst>
          </p:cNvPr>
          <p:cNvSpPr txBox="1"/>
          <p:nvPr/>
        </p:nvSpPr>
        <p:spPr>
          <a:xfrm>
            <a:off x="6764892" y="98066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P2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07445B-63AA-9198-D6B2-D28AD8AB58E0}"/>
              </a:ext>
            </a:extLst>
          </p:cNvPr>
          <p:cNvSpPr txBox="1"/>
          <p:nvPr/>
        </p:nvSpPr>
        <p:spPr>
          <a:xfrm>
            <a:off x="899489" y="4273932"/>
            <a:ext cx="2453307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1,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4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2,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4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14671D-D328-B8FB-EA12-65FC7FC135EA}"/>
              </a:ext>
            </a:extLst>
          </p:cNvPr>
          <p:cNvSpPr txBox="1"/>
          <p:nvPr/>
        </p:nvSpPr>
        <p:spPr>
          <a:xfrm>
            <a:off x="3494533" y="4312648"/>
            <a:ext cx="24533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5,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8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5,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8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A13078-7219-8515-16E5-394E9E88630D}"/>
              </a:ext>
            </a:extLst>
          </p:cNvPr>
          <p:cNvSpPr txBox="1"/>
          <p:nvPr/>
        </p:nvSpPr>
        <p:spPr>
          <a:xfrm>
            <a:off x="6077631" y="4306702"/>
            <a:ext cx="259192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ista_b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9,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iend_b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= 11</a:t>
            </a:r>
          </a:p>
          <a:p>
            <a:pPr algn="l"/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ista_a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9, 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iend_a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= 10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5" name="Rectangle 15892">
            <a:extLst>
              <a:ext uri="{FF2B5EF4-FFF2-40B4-BE49-F238E27FC236}">
                <a16:creationId xmlns:a16="http://schemas.microsoft.com/office/drawing/2014/main" id="{44933FBA-4A2E-2A8F-E9E0-74EA4CCF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214" y="148905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b(10)</a:t>
            </a:r>
          </a:p>
        </p:txBody>
      </p:sp>
      <p:sp>
        <p:nvSpPr>
          <p:cNvPr id="76" name="Rectangle 15893">
            <a:extLst>
              <a:ext uri="{FF2B5EF4-FFF2-40B4-BE49-F238E27FC236}">
                <a16:creationId xmlns:a16="http://schemas.microsoft.com/office/drawing/2014/main" id="{B48543C7-C4E5-2840-A0D3-E8B2AF63A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227" y="148905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b(9)</a:t>
            </a:r>
          </a:p>
        </p:txBody>
      </p:sp>
      <p:sp>
        <p:nvSpPr>
          <p:cNvPr id="77" name="Rectangle 15894">
            <a:extLst>
              <a:ext uri="{FF2B5EF4-FFF2-40B4-BE49-F238E27FC236}">
                <a16:creationId xmlns:a16="http://schemas.microsoft.com/office/drawing/2014/main" id="{F2653061-F281-ED26-5F6D-95C8F491B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b(8) </a:t>
            </a:r>
          </a:p>
        </p:txBody>
      </p:sp>
      <p:sp>
        <p:nvSpPr>
          <p:cNvPr id="78" name="Rectangle 15895">
            <a:extLst>
              <a:ext uri="{FF2B5EF4-FFF2-40B4-BE49-F238E27FC236}">
                <a16:creationId xmlns:a16="http://schemas.microsoft.com/office/drawing/2014/main" id="{053EFEEE-AFAE-740C-84CE-33AE2BFB8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410" y="148905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b(7)</a:t>
            </a:r>
          </a:p>
        </p:txBody>
      </p:sp>
      <p:sp>
        <p:nvSpPr>
          <p:cNvPr id="79" name="Rectangle 15896">
            <a:extLst>
              <a:ext uri="{FF2B5EF4-FFF2-40B4-BE49-F238E27FC236}">
                <a16:creationId xmlns:a16="http://schemas.microsoft.com/office/drawing/2014/main" id="{B8EA967B-2E15-C830-A4DB-AF536DA36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b(6)</a:t>
            </a:r>
          </a:p>
        </p:txBody>
      </p:sp>
      <p:sp>
        <p:nvSpPr>
          <p:cNvPr id="80" name="Rectangle 15897">
            <a:extLst>
              <a:ext uri="{FF2B5EF4-FFF2-40B4-BE49-F238E27FC236}">
                <a16:creationId xmlns:a16="http://schemas.microsoft.com/office/drawing/2014/main" id="{70988989-AA82-E74E-2C7A-0124A37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1489054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b(5)</a:t>
            </a:r>
          </a:p>
        </p:txBody>
      </p:sp>
      <p:sp>
        <p:nvSpPr>
          <p:cNvPr id="81" name="Rectangle 15898">
            <a:extLst>
              <a:ext uri="{FF2B5EF4-FFF2-40B4-BE49-F238E27FC236}">
                <a16:creationId xmlns:a16="http://schemas.microsoft.com/office/drawing/2014/main" id="{9CE1C00F-E4F1-1B7F-2E46-61FF286A1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b(4)</a:t>
            </a:r>
          </a:p>
        </p:txBody>
      </p:sp>
      <p:sp>
        <p:nvSpPr>
          <p:cNvPr id="82" name="Rectangle 15899">
            <a:extLst>
              <a:ext uri="{FF2B5EF4-FFF2-40B4-BE49-F238E27FC236}">
                <a16:creationId xmlns:a16="http://schemas.microsoft.com/office/drawing/2014/main" id="{14D16038-33E0-DC14-6103-9316614EA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20" y="1489054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b(3)</a:t>
            </a:r>
          </a:p>
        </p:txBody>
      </p:sp>
      <p:sp>
        <p:nvSpPr>
          <p:cNvPr id="83" name="Rectangle 15900">
            <a:extLst>
              <a:ext uri="{FF2B5EF4-FFF2-40B4-BE49-F238E27FC236}">
                <a16:creationId xmlns:a16="http://schemas.microsoft.com/office/drawing/2014/main" id="{E981A6D0-0E10-DFB8-9363-FE7E53FE2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13" y="1489054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b(2)</a:t>
            </a:r>
          </a:p>
        </p:txBody>
      </p:sp>
      <p:sp>
        <p:nvSpPr>
          <p:cNvPr id="84" name="Rectangle 15901">
            <a:extLst>
              <a:ext uri="{FF2B5EF4-FFF2-40B4-BE49-F238E27FC236}">
                <a16:creationId xmlns:a16="http://schemas.microsoft.com/office/drawing/2014/main" id="{8DCC42CB-1D4B-629B-D40B-7696B1A3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725" y="1489054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b(1)</a:t>
            </a:r>
          </a:p>
        </p:txBody>
      </p:sp>
      <p:sp>
        <p:nvSpPr>
          <p:cNvPr id="85" name="Rectangle 15902">
            <a:extLst>
              <a:ext uri="{FF2B5EF4-FFF2-40B4-BE49-F238E27FC236}">
                <a16:creationId xmlns:a16="http://schemas.microsoft.com/office/drawing/2014/main" id="{F742FE23-B8A5-C7B0-8231-DBF0EC7DF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00" y="1489054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b(0)</a:t>
            </a:r>
          </a:p>
        </p:txBody>
      </p:sp>
      <p:sp>
        <p:nvSpPr>
          <p:cNvPr id="104" name="Rectangle 15926">
            <a:extLst>
              <a:ext uri="{FF2B5EF4-FFF2-40B4-BE49-F238E27FC236}">
                <a16:creationId xmlns:a16="http://schemas.microsoft.com/office/drawing/2014/main" id="{A5BA0EDE-7E6E-2C08-46FA-63BB2634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814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a(9) </a:t>
            </a:r>
          </a:p>
        </p:txBody>
      </p:sp>
      <p:sp>
        <p:nvSpPr>
          <p:cNvPr id="105" name="Rectangle 15927">
            <a:extLst>
              <a:ext uri="{FF2B5EF4-FFF2-40B4-BE49-F238E27FC236}">
                <a16:creationId xmlns:a16="http://schemas.microsoft.com/office/drawing/2014/main" id="{BD040255-7453-D3A6-BDA3-226DD58B3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28" y="2973367"/>
            <a:ext cx="534988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a(8)</a:t>
            </a:r>
          </a:p>
        </p:txBody>
      </p:sp>
      <p:sp>
        <p:nvSpPr>
          <p:cNvPr id="106" name="Rectangle 15928">
            <a:extLst>
              <a:ext uri="{FF2B5EF4-FFF2-40B4-BE49-F238E27FC236}">
                <a16:creationId xmlns:a16="http://schemas.microsoft.com/office/drawing/2014/main" id="{81FCA101-CDB3-94C6-B345-A9A2EAB02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760" y="2973367"/>
            <a:ext cx="531813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a(7)</a:t>
            </a:r>
          </a:p>
        </p:txBody>
      </p:sp>
      <p:sp>
        <p:nvSpPr>
          <p:cNvPr id="107" name="Rectangle 15929">
            <a:extLst>
              <a:ext uri="{FF2B5EF4-FFF2-40B4-BE49-F238E27FC236}">
                <a16:creationId xmlns:a16="http://schemas.microsoft.com/office/drawing/2014/main" id="{6097972F-A16D-2E2E-CE1C-E55542FD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10" y="2973367"/>
            <a:ext cx="53975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a(6)</a:t>
            </a:r>
          </a:p>
        </p:txBody>
      </p:sp>
      <p:sp>
        <p:nvSpPr>
          <p:cNvPr id="108" name="Rectangle 15930">
            <a:extLst>
              <a:ext uri="{FF2B5EF4-FFF2-40B4-BE49-F238E27FC236}">
                <a16:creationId xmlns:a16="http://schemas.microsoft.com/office/drawing/2014/main" id="{3EAB5453-BA50-2509-186C-52C99495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805" y="297336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a(5)</a:t>
            </a:r>
          </a:p>
        </p:txBody>
      </p:sp>
      <p:sp>
        <p:nvSpPr>
          <p:cNvPr id="109" name="Rectangle 15931">
            <a:extLst>
              <a:ext uri="{FF2B5EF4-FFF2-40B4-BE49-F238E27FC236}">
                <a16:creationId xmlns:a16="http://schemas.microsoft.com/office/drawing/2014/main" id="{8D2C487B-E299-4B20-1457-5FAA0DB65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405" y="2973367"/>
            <a:ext cx="533400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a(4)</a:t>
            </a:r>
          </a:p>
        </p:txBody>
      </p:sp>
      <p:sp>
        <p:nvSpPr>
          <p:cNvPr id="110" name="Rectangle 15932">
            <a:extLst>
              <a:ext uri="{FF2B5EF4-FFF2-40B4-BE49-F238E27FC236}">
                <a16:creationId xmlns:a16="http://schemas.microsoft.com/office/drawing/2014/main" id="{A4485E2B-1E55-4ECF-D231-8A7DAE77E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07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a(3)</a:t>
            </a:r>
          </a:p>
        </p:txBody>
      </p:sp>
      <p:sp>
        <p:nvSpPr>
          <p:cNvPr id="111" name="Rectangle 15933">
            <a:extLst>
              <a:ext uri="{FF2B5EF4-FFF2-40B4-BE49-F238E27FC236}">
                <a16:creationId xmlns:a16="http://schemas.microsoft.com/office/drawing/2014/main" id="{31C73A17-B0A8-BE9C-FE9F-114C29812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25" y="2973367"/>
            <a:ext cx="53657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a(2)</a:t>
            </a:r>
          </a:p>
        </p:txBody>
      </p:sp>
      <p:sp>
        <p:nvSpPr>
          <p:cNvPr id="112" name="Rectangle 15934">
            <a:extLst>
              <a:ext uri="{FF2B5EF4-FFF2-40B4-BE49-F238E27FC236}">
                <a16:creationId xmlns:a16="http://schemas.microsoft.com/office/drawing/2014/main" id="{C4847592-154A-1A84-5504-8C5CB66E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00" y="2973367"/>
            <a:ext cx="530225" cy="4048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a(1)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A33104-ADB5-305F-ECCA-7AAAD19B3E08}"/>
              </a:ext>
            </a:extLst>
          </p:cNvPr>
          <p:cNvSpPr/>
          <p:nvPr/>
        </p:nvSpPr>
        <p:spPr>
          <a:xfrm>
            <a:off x="899490" y="5170906"/>
            <a:ext cx="7647460" cy="1384995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99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EF20F5-7F74-435D-8909-6DFDC68A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파이선을 위한 </a:t>
            </a:r>
            <a:r>
              <a:rPr lang="en-US" altLang="ko-KR" dirty="0"/>
              <a:t>MPI</a:t>
            </a:r>
          </a:p>
          <a:p>
            <a:pPr lvl="1"/>
            <a:r>
              <a:rPr lang="en-US" altLang="ko-KR" dirty="0"/>
              <a:t>MPI </a:t>
            </a:r>
            <a:r>
              <a:rPr lang="ko-KR" altLang="en-US" dirty="0"/>
              <a:t>표준 구현에 대해 </a:t>
            </a:r>
            <a:r>
              <a:rPr lang="ko-KR" altLang="en-US" dirty="0" err="1"/>
              <a:t>파이선</a:t>
            </a:r>
            <a:r>
              <a:rPr lang="ko-KR" altLang="en-US" dirty="0"/>
              <a:t> 바인딩 함수를 제공</a:t>
            </a:r>
            <a:endParaRPr lang="en-US" altLang="ko-KR" dirty="0"/>
          </a:p>
          <a:p>
            <a:pPr lvl="1"/>
            <a:r>
              <a:rPr lang="ko-KR" altLang="en-US" dirty="0" err="1"/>
              <a:t>파이선</a:t>
            </a:r>
            <a:r>
              <a:rPr lang="ko-KR" altLang="en-US" dirty="0"/>
              <a:t> 응용프로그램을 복수개의 프로세스를 통해 실행</a:t>
            </a:r>
            <a:endParaRPr lang="en-US" altLang="ko-KR" dirty="0"/>
          </a:p>
          <a:p>
            <a:pPr lvl="1"/>
            <a:r>
              <a:rPr lang="ko-KR" altLang="en-US" dirty="0"/>
              <a:t>객체지향형 함수 인터페이스를 제공</a:t>
            </a:r>
            <a:endParaRPr lang="en-US" altLang="ko-KR" dirty="0"/>
          </a:p>
          <a:p>
            <a:pPr lvl="1"/>
            <a:r>
              <a:rPr lang="ko-KR" altLang="en-US" dirty="0" err="1"/>
              <a:t>점대점</a:t>
            </a:r>
            <a:r>
              <a:rPr lang="ko-KR" altLang="en-US" dirty="0"/>
              <a:t> 통신</a:t>
            </a:r>
            <a:r>
              <a:rPr lang="en-US" altLang="ko-KR" dirty="0"/>
              <a:t>, </a:t>
            </a:r>
            <a:r>
              <a:rPr lang="ko-KR" altLang="en-US" dirty="0"/>
              <a:t>집합 통신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IO </a:t>
            </a:r>
            <a:r>
              <a:rPr lang="ko-KR" altLang="en-US" dirty="0"/>
              <a:t>등 </a:t>
            </a:r>
            <a:r>
              <a:rPr lang="en-US" altLang="ko-KR" dirty="0"/>
              <a:t>MPI-2 </a:t>
            </a:r>
            <a:r>
              <a:rPr lang="ko-KR" altLang="en-US" dirty="0"/>
              <a:t>전체와 </a:t>
            </a:r>
            <a:r>
              <a:rPr lang="en-US" altLang="ko-KR" dirty="0"/>
              <a:t>MPI-3 </a:t>
            </a:r>
            <a:r>
              <a:rPr lang="ko-KR" altLang="en-US" dirty="0"/>
              <a:t>일부 기능을 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C++ MPI-2</a:t>
            </a:r>
            <a:r>
              <a:rPr lang="ko-KR" altLang="en-US" dirty="0"/>
              <a:t>에 대한 </a:t>
            </a:r>
            <a:r>
              <a:rPr lang="ko-KR" altLang="en-US" dirty="0" err="1"/>
              <a:t>파이선</a:t>
            </a:r>
            <a:r>
              <a:rPr lang="ko-KR" altLang="en-US" dirty="0"/>
              <a:t> 바인딩</a:t>
            </a:r>
            <a:endParaRPr lang="en-US" altLang="ko-KR" dirty="0"/>
          </a:p>
          <a:p>
            <a:pPr lvl="1"/>
            <a:r>
              <a:rPr lang="en-US" altLang="ko-KR" dirty="0"/>
              <a:t>C/C++ MPI</a:t>
            </a:r>
            <a:r>
              <a:rPr lang="ko-KR" altLang="en-US" dirty="0"/>
              <a:t>를 다뤄본 사람이면 함수 사용법과 </a:t>
            </a:r>
            <a:r>
              <a:rPr lang="en-US" altLang="ko-KR" dirty="0"/>
              <a:t>API</a:t>
            </a:r>
            <a:r>
              <a:rPr lang="ko-KR" altLang="en-US" dirty="0"/>
              <a:t>를 익히는 것만으로 손쉽게 사용 가능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파이선의 여러 데이터 형태를 다룰 수 있음 </a:t>
            </a:r>
            <a:endParaRPr lang="en-US" altLang="ko-KR" dirty="0"/>
          </a:p>
          <a:p>
            <a:pPr lvl="1"/>
            <a:r>
              <a:rPr lang="en-US" altLang="ko-KR" dirty="0" err="1"/>
              <a:t>numby</a:t>
            </a:r>
            <a:r>
              <a:rPr lang="en-US" altLang="ko-KR" dirty="0"/>
              <a:t> </a:t>
            </a:r>
            <a:r>
              <a:rPr lang="ko-KR" altLang="en-US" dirty="0"/>
              <a:t>기반 배열 데이터에 대한 인터페이스 제공</a:t>
            </a:r>
            <a:endParaRPr lang="en-US" altLang="ko-KR" dirty="0"/>
          </a:p>
          <a:p>
            <a:pPr lvl="1"/>
            <a:r>
              <a:rPr lang="en-US" altLang="ko-KR"/>
              <a:t>General object</a:t>
            </a:r>
            <a:r>
              <a:rPr lang="ko-KR" altLang="en-US"/>
              <a:t> </a:t>
            </a:r>
            <a:r>
              <a:rPr lang="ko-KR" altLang="en-US" dirty="0"/>
              <a:t>데이터에 대한 인터페이스를 제공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0874C-3668-4804-A83E-2E112FFE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2BFE95-EAE4-4C4B-8A4F-76119E5D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mpi4py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4509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C19EE9-36A0-D998-0B16-BFF4FE22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3B2339-DD8C-8AD3-54BE-131E9020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5 - Parallel implementation (I)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2B329E-263D-4C99-A23B-C307B97812AE}"/>
              </a:ext>
            </a:extLst>
          </p:cNvPr>
          <p:cNvSpPr/>
          <p:nvPr/>
        </p:nvSpPr>
        <p:spPr>
          <a:xfrm>
            <a:off x="579016" y="1134898"/>
            <a:ext cx="7647460" cy="5047536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MPI.COMM_WORLD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int32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int32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-US" altLang="ko-KR" sz="1400" dirty="0">
              <a:solidFill>
                <a:srgbClr val="C586C0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  <a:ea typeface="KoPubDotum Medium" pitchFamily="2" charset="-127"/>
              </a:rPr>
              <a:t>para_range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p_next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p_prev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p_next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MPI.PROC_NULL</a:t>
            </a: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p_prev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MPI.PROC_NULL</a:t>
            </a:r>
          </a:p>
          <a:p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16BE18-914B-410E-8F0B-CF0C4F3F50F7}"/>
              </a:ext>
            </a:extLst>
          </p:cNvPr>
          <p:cNvSpPr/>
          <p:nvPr/>
        </p:nvSpPr>
        <p:spPr>
          <a:xfrm>
            <a:off x="611610" y="3872476"/>
            <a:ext cx="5947233" cy="3312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C8BE8E-4DE8-4584-ADD1-3E59091FBE5B}"/>
              </a:ext>
            </a:extLst>
          </p:cNvPr>
          <p:cNvSpPr/>
          <p:nvPr/>
        </p:nvSpPr>
        <p:spPr>
          <a:xfrm>
            <a:off x="608919" y="4585510"/>
            <a:ext cx="5947232" cy="13524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43792-F321-4DCC-9193-13A094A6AB54}"/>
              </a:ext>
            </a:extLst>
          </p:cNvPr>
          <p:cNvSpPr txBox="1"/>
          <p:nvPr/>
        </p:nvSpPr>
        <p:spPr>
          <a:xfrm>
            <a:off x="5706635" y="3857021"/>
            <a:ext cx="84323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Step2</a:t>
            </a:r>
            <a:endParaRPr lang="ko-KR" altLang="en-US" dirty="0" err="1">
              <a:solidFill>
                <a:schemeClr val="bg1">
                  <a:lumMod val="9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2CA9A-A7AE-4806-AD5E-A5A797D44093}"/>
              </a:ext>
            </a:extLst>
          </p:cNvPr>
          <p:cNvSpPr txBox="1"/>
          <p:nvPr/>
        </p:nvSpPr>
        <p:spPr>
          <a:xfrm>
            <a:off x="5715612" y="4608088"/>
            <a:ext cx="84323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Step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3</a:t>
            </a:r>
            <a:endParaRPr lang="ko-KR" altLang="en-US" dirty="0" err="1">
              <a:solidFill>
                <a:schemeClr val="bg1">
                  <a:lumMod val="9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7828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C19EE9-36A0-D998-0B16-BFF4FE22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3B2339-DD8C-8AD3-54BE-131E9020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5 - Parallel implementation (II)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2B329E-263D-4C99-A23B-C307B97812AE}"/>
              </a:ext>
            </a:extLst>
          </p:cNvPr>
          <p:cNvSpPr/>
          <p:nvPr/>
        </p:nvSpPr>
        <p:spPr>
          <a:xfrm>
            <a:off x="579016" y="1123881"/>
            <a:ext cx="7647460" cy="5262979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req_i1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.Isend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p_next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req_i2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.Isend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p_prev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req_r1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.Irecv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: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p_prev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req_r2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.Irecv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: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p_next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req_i1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req_i2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req_r1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req_r2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iend_b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2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ista_a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iend_a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 +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]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.Barrier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4FAD2-C618-418D-BC04-C1F8201F1007}"/>
              </a:ext>
            </a:extLst>
          </p:cNvPr>
          <p:cNvSpPr/>
          <p:nvPr/>
        </p:nvSpPr>
        <p:spPr>
          <a:xfrm>
            <a:off x="616050" y="1699961"/>
            <a:ext cx="4726026" cy="1728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B473A-81D7-4E81-8C63-847EAD5CD6D7}"/>
              </a:ext>
            </a:extLst>
          </p:cNvPr>
          <p:cNvSpPr txBox="1"/>
          <p:nvPr/>
        </p:nvSpPr>
        <p:spPr>
          <a:xfrm>
            <a:off x="4543336" y="3016707"/>
            <a:ext cx="104466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Step4</a:t>
            </a:r>
            <a:endParaRPr lang="ko-KR" altLang="en-US" dirty="0" err="1">
              <a:solidFill>
                <a:schemeClr val="bg1">
                  <a:lumMod val="9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030B2A-8D8A-4D82-8B71-09883BDACACB}"/>
              </a:ext>
            </a:extLst>
          </p:cNvPr>
          <p:cNvSpPr/>
          <p:nvPr/>
        </p:nvSpPr>
        <p:spPr>
          <a:xfrm>
            <a:off x="616050" y="4586527"/>
            <a:ext cx="4726026" cy="4523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15F2C4-2664-4D6F-894D-3552A6238314}"/>
              </a:ext>
            </a:extLst>
          </p:cNvPr>
          <p:cNvSpPr/>
          <p:nvPr/>
        </p:nvSpPr>
        <p:spPr>
          <a:xfrm>
            <a:off x="621177" y="1157222"/>
            <a:ext cx="4726026" cy="4308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FE51B-A639-4139-9378-5AC924BA2B73}"/>
              </a:ext>
            </a:extLst>
          </p:cNvPr>
          <p:cNvSpPr txBox="1"/>
          <p:nvPr/>
        </p:nvSpPr>
        <p:spPr>
          <a:xfrm>
            <a:off x="6710266" y="2348051"/>
            <a:ext cx="96617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Step5</a:t>
            </a:r>
            <a:endParaRPr lang="ko-KR" altLang="en-US" dirty="0" err="1">
              <a:solidFill>
                <a:schemeClr val="bg1">
                  <a:lumMod val="9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1F3531-1C30-4DC7-8827-D440A9F8230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347203" y="1372672"/>
            <a:ext cx="1363063" cy="1160045"/>
          </a:xfrm>
          <a:prstGeom prst="straightConnector1">
            <a:avLst/>
          </a:prstGeom>
          <a:ln w="190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501833-3208-41DA-86F6-CDDFE8081B6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42076" y="2532717"/>
            <a:ext cx="1368190" cy="2280002"/>
          </a:xfrm>
          <a:prstGeom prst="straightConnector1">
            <a:avLst/>
          </a:prstGeom>
          <a:ln w="190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919F0-BF2F-DD86-1FE3-016ACC08906E}"/>
              </a:ext>
            </a:extLst>
          </p:cNvPr>
          <p:cNvSpPr/>
          <p:nvPr/>
        </p:nvSpPr>
        <p:spPr>
          <a:xfrm>
            <a:off x="616051" y="3539170"/>
            <a:ext cx="4726026" cy="1006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917A5-76B9-F605-0155-3EEED6E91DF3}"/>
              </a:ext>
            </a:extLst>
          </p:cNvPr>
          <p:cNvSpPr txBox="1"/>
          <p:nvPr/>
        </p:nvSpPr>
        <p:spPr>
          <a:xfrm>
            <a:off x="4580372" y="4170480"/>
            <a:ext cx="100762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Step6</a:t>
            </a:r>
            <a:endParaRPr lang="ko-KR" altLang="en-US" dirty="0" err="1">
              <a:solidFill>
                <a:schemeClr val="bg1">
                  <a:lumMod val="9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3017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32610-9B67-4BF6-9313-CAFCA228ACB6}"/>
              </a:ext>
            </a:extLst>
          </p:cNvPr>
          <p:cNvSpPr/>
          <p:nvPr/>
        </p:nvSpPr>
        <p:spPr>
          <a:xfrm>
            <a:off x="3773543" y="3143666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ea typeface="KoPubDotum Medium" pitchFamily="2" charset="-127"/>
              </a:rPr>
              <a:t>Break!</a:t>
            </a:r>
            <a:endParaRPr lang="ko-KR" altLang="en-US" sz="3600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439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6CF397-199B-7ACB-838F-09A974FB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Laplace’s equation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8ABA39-CCE0-489C-A8E4-0F79EFE7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: 2D FDM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40467" y="1703505"/>
                <a:ext cx="1556645" cy="603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67" y="1703505"/>
                <a:ext cx="1556645" cy="603114"/>
              </a:xfrm>
              <a:prstGeom prst="rect">
                <a:avLst/>
              </a:prstGeom>
              <a:blipFill>
                <a:blip r:embed="rId2"/>
                <a:stretch>
                  <a:fillRect l="-2419" r="-1613" b="-12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03648" y="2732939"/>
                <a:ext cx="4988482" cy="575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732939"/>
                <a:ext cx="4988482" cy="575670"/>
              </a:xfrm>
              <a:prstGeom prst="rect">
                <a:avLst/>
              </a:prstGeom>
              <a:blipFill>
                <a:blip r:embed="rId3"/>
                <a:stretch>
                  <a:fillRect t="-2174" r="-25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43810" y="3904871"/>
                <a:ext cx="5614166" cy="304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10" y="3904871"/>
                <a:ext cx="5614166" cy="304827"/>
              </a:xfrm>
              <a:prstGeom prst="rect">
                <a:avLst/>
              </a:prstGeom>
              <a:blipFill>
                <a:blip r:embed="rId4"/>
                <a:stretch>
                  <a:fillRect r="-226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40467" y="4780279"/>
                <a:ext cx="5514843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67" y="4780279"/>
                <a:ext cx="5514843" cy="567078"/>
              </a:xfrm>
              <a:prstGeom prst="rect">
                <a:avLst/>
              </a:prstGeom>
              <a:blipFill>
                <a:blip r:embed="rId5"/>
                <a:stretch>
                  <a:fillRect t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870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D702C4-1E24-5949-34B1-AE405C3F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Reference</a:t>
            </a:r>
          </a:p>
          <a:p>
            <a:pPr lvl="1"/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  <a:hlinkClick r:id="rId2"/>
              </a:rPr>
              <a:t>https://github.com/vishalk2/Computational-Fluid-Dynamics-CFD/tree/main/FDM/Elliptic/Stream_Function_s/_1</a:t>
            </a:r>
            <a:endParaRPr lang="en-US" altLang="ko-KR" dirty="0"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Matlab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source file</a:t>
            </a:r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2CECCD-BCE9-EB0E-ECD8-F7F0C68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 problem</a:t>
            </a:r>
            <a:endParaRPr kumimoji="1"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AC41CC-98A4-346B-B5FF-A1D231583314}"/>
              </a:ext>
            </a:extLst>
          </p:cNvPr>
          <p:cNvGrpSpPr/>
          <p:nvPr/>
        </p:nvGrpSpPr>
        <p:grpSpPr>
          <a:xfrm>
            <a:off x="688855" y="2945861"/>
            <a:ext cx="3320482" cy="2969879"/>
            <a:chOff x="680733" y="2671262"/>
            <a:chExt cx="3320482" cy="29698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5411F1-E4F8-F53D-9609-FE9B82E9BC1B}"/>
                </a:ext>
              </a:extLst>
            </p:cNvPr>
            <p:cNvSpPr/>
            <p:nvPr/>
          </p:nvSpPr>
          <p:spPr>
            <a:xfrm>
              <a:off x="887833" y="3056586"/>
              <a:ext cx="2689256" cy="1636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8" name="직선 연결선 11">
              <a:extLst>
                <a:ext uri="{FF2B5EF4-FFF2-40B4-BE49-F238E27FC236}">
                  <a16:creationId xmlns:a16="http://schemas.microsoft.com/office/drawing/2014/main" id="{A274DF2D-6453-0FC7-CFF6-72856A669712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V="1">
              <a:off x="2232461" y="4693013"/>
              <a:ext cx="1344628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12">
              <a:extLst>
                <a:ext uri="{FF2B5EF4-FFF2-40B4-BE49-F238E27FC236}">
                  <a16:creationId xmlns:a16="http://schemas.microsoft.com/office/drawing/2014/main" id="{FB976221-D126-4604-EE56-D0F60C291FB1}"/>
                </a:ext>
              </a:extLst>
            </p:cNvPr>
            <p:cNvCxnSpPr>
              <a:cxnSpLocks/>
            </p:cNvCxnSpPr>
            <p:nvPr/>
          </p:nvCxnSpPr>
          <p:spPr>
            <a:xfrm>
              <a:off x="3577089" y="3056586"/>
              <a:ext cx="0" cy="163642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13">
              <a:extLst>
                <a:ext uri="{FF2B5EF4-FFF2-40B4-BE49-F238E27FC236}">
                  <a16:creationId xmlns:a16="http://schemas.microsoft.com/office/drawing/2014/main" id="{52B47398-9E89-7AE0-551A-49952CA091C0}"/>
                </a:ext>
              </a:extLst>
            </p:cNvPr>
            <p:cNvCxnSpPr/>
            <p:nvPr/>
          </p:nvCxnSpPr>
          <p:spPr>
            <a:xfrm>
              <a:off x="887833" y="4693013"/>
              <a:ext cx="0" cy="244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4">
              <a:extLst>
                <a:ext uri="{FF2B5EF4-FFF2-40B4-BE49-F238E27FC236}">
                  <a16:creationId xmlns:a16="http://schemas.microsoft.com/office/drawing/2014/main" id="{E72AA3CF-73D6-69FE-7972-E78EB1E5B22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232461" y="4693014"/>
              <a:ext cx="0" cy="200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5">
              <a:extLst>
                <a:ext uri="{FF2B5EF4-FFF2-40B4-BE49-F238E27FC236}">
                  <a16:creationId xmlns:a16="http://schemas.microsoft.com/office/drawing/2014/main" id="{78F9F810-960B-8648-0D7B-26E67E0D70F7}"/>
                </a:ext>
              </a:extLst>
            </p:cNvPr>
            <p:cNvCxnSpPr/>
            <p:nvPr/>
          </p:nvCxnSpPr>
          <p:spPr>
            <a:xfrm>
              <a:off x="3577089" y="4693013"/>
              <a:ext cx="0" cy="244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4CC18F9-0939-ABB9-7444-54265946F2C9}"/>
                </a:ext>
              </a:extLst>
            </p:cNvPr>
            <p:cNvCxnSpPr/>
            <p:nvPr/>
          </p:nvCxnSpPr>
          <p:spPr>
            <a:xfrm flipH="1">
              <a:off x="2232461" y="4815195"/>
              <a:ext cx="13446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11687CF-7AA4-A29D-6BFD-570C9E96FBAA}"/>
                </a:ext>
              </a:extLst>
            </p:cNvPr>
            <p:cNvCxnSpPr/>
            <p:nvPr/>
          </p:nvCxnSpPr>
          <p:spPr>
            <a:xfrm flipH="1">
              <a:off x="887833" y="4815195"/>
              <a:ext cx="13446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8">
              <a:extLst>
                <a:ext uri="{FF2B5EF4-FFF2-40B4-BE49-F238E27FC236}">
                  <a16:creationId xmlns:a16="http://schemas.microsoft.com/office/drawing/2014/main" id="{FC86333B-127A-D0E0-954C-54E34768CB81}"/>
                </a:ext>
              </a:extLst>
            </p:cNvPr>
            <p:cNvCxnSpPr/>
            <p:nvPr/>
          </p:nvCxnSpPr>
          <p:spPr>
            <a:xfrm>
              <a:off x="3577089" y="3067961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9">
              <a:extLst>
                <a:ext uri="{FF2B5EF4-FFF2-40B4-BE49-F238E27FC236}">
                  <a16:creationId xmlns:a16="http://schemas.microsoft.com/office/drawing/2014/main" id="{BE46DD78-8B64-E8D1-6183-B77F395E8539}"/>
                </a:ext>
              </a:extLst>
            </p:cNvPr>
            <p:cNvCxnSpPr/>
            <p:nvPr/>
          </p:nvCxnSpPr>
          <p:spPr>
            <a:xfrm>
              <a:off x="3577089" y="4693013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25FA834-C6EA-1DFC-CCC0-B9BBF19CA442}"/>
                </a:ext>
              </a:extLst>
            </p:cNvPr>
            <p:cNvCxnSpPr>
              <a:cxnSpLocks/>
            </p:cNvCxnSpPr>
            <p:nvPr/>
          </p:nvCxnSpPr>
          <p:spPr>
            <a:xfrm>
              <a:off x="3685101" y="3056586"/>
              <a:ext cx="0" cy="16364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오른쪽 화살표 21">
              <a:extLst>
                <a:ext uri="{FF2B5EF4-FFF2-40B4-BE49-F238E27FC236}">
                  <a16:creationId xmlns:a16="http://schemas.microsoft.com/office/drawing/2014/main" id="{DAD8982A-7986-154B-CC21-4D1A299BD508}"/>
                </a:ext>
              </a:extLst>
            </p:cNvPr>
            <p:cNvSpPr/>
            <p:nvPr/>
          </p:nvSpPr>
          <p:spPr>
            <a:xfrm>
              <a:off x="3234252" y="3975669"/>
              <a:ext cx="288032" cy="216024"/>
            </a:xfrm>
            <a:prstGeom prst="right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" name="아래쪽 화살표 22">
              <a:extLst>
                <a:ext uri="{FF2B5EF4-FFF2-40B4-BE49-F238E27FC236}">
                  <a16:creationId xmlns:a16="http://schemas.microsoft.com/office/drawing/2014/main" id="{46D10F1B-B524-0A0F-9703-235870F7C3C6}"/>
                </a:ext>
              </a:extLst>
            </p:cNvPr>
            <p:cNvSpPr/>
            <p:nvPr/>
          </p:nvSpPr>
          <p:spPr>
            <a:xfrm rot="10800000">
              <a:off x="3130592" y="4735639"/>
              <a:ext cx="168258" cy="33969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FFBC59-F6F3-BEB3-690A-293E5B42D5F9}"/>
                    </a:ext>
                  </a:extLst>
                </p:cNvPr>
                <p:cNvSpPr txBox="1"/>
                <p:nvPr/>
              </p:nvSpPr>
              <p:spPr>
                <a:xfrm>
                  <a:off x="1382604" y="4830982"/>
                  <a:ext cx="39286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smtClean="0">
                                <a:latin typeface="Cambria Math" panose="02040503050406030204" pitchFamily="18" charset="0"/>
                              </a:rPr>
                              <m:t>𝐿𝑥</m:t>
                            </m:r>
                          </m:num>
                          <m:den>
                            <m:r>
                              <a:rPr lang="en-US" altLang="ko-KR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FFBC59-F6F3-BEB3-690A-293E5B42D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604" y="4830982"/>
                  <a:ext cx="392864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21875" t="-166667" r="-21875" b="-2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444A6D7-760E-4EF0-A8E5-E96434493571}"/>
                    </a:ext>
                  </a:extLst>
                </p:cNvPr>
                <p:cNvSpPr txBox="1"/>
                <p:nvPr/>
              </p:nvSpPr>
              <p:spPr>
                <a:xfrm>
                  <a:off x="2529835" y="4830982"/>
                  <a:ext cx="39286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smtClean="0">
                                <a:latin typeface="Cambria Math" panose="02040503050406030204" pitchFamily="18" charset="0"/>
                              </a:rPr>
                              <m:t>𝐿𝑥</m:t>
                            </m:r>
                          </m:num>
                          <m:den>
                            <m:r>
                              <a:rPr lang="en-US" altLang="ko-KR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444A6D7-760E-4EF0-A8E5-E96434493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835" y="4830982"/>
                  <a:ext cx="39286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1875" t="-166667" r="-21875" b="-2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AF8D6E-8E64-B9E2-E6C4-F1A1B8F0D1EC}"/>
                    </a:ext>
                  </a:extLst>
                </p:cNvPr>
                <p:cNvSpPr txBox="1"/>
                <p:nvPr/>
              </p:nvSpPr>
              <p:spPr>
                <a:xfrm>
                  <a:off x="3712389" y="3825010"/>
                  <a:ext cx="21582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smtClean="0">
                            <a:latin typeface="Cambria Math" panose="02040503050406030204" pitchFamily="18" charset="0"/>
                          </a:rPr>
                          <m:t>𝐿𝑦</m:t>
                        </m:r>
                      </m:oMath>
                    </m:oMathPara>
                  </a14:m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1AF8D6E-8E64-B9E2-E6C4-F1A1B8F0D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389" y="3825010"/>
                  <a:ext cx="215828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1053" r="-15789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꺾인 연결선 26">
              <a:extLst>
                <a:ext uri="{FF2B5EF4-FFF2-40B4-BE49-F238E27FC236}">
                  <a16:creationId xmlns:a16="http://schemas.microsoft.com/office/drawing/2014/main" id="{76D68E10-611E-41A9-82A9-2C74B3C70F1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2238265" y="2765018"/>
              <a:ext cx="285764" cy="29737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921C6-9C8F-5456-32BE-04F9D6D510EE}"/>
                    </a:ext>
                  </a:extLst>
                </p:cNvPr>
                <p:cNvSpPr txBox="1"/>
                <p:nvPr/>
              </p:nvSpPr>
              <p:spPr>
                <a:xfrm>
                  <a:off x="2529834" y="2671262"/>
                  <a:ext cx="5255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4921C6-9C8F-5456-32BE-04F9D6D51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834" y="2671262"/>
                  <a:ext cx="525593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9302" r="-4651" b="-26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0C00ED-8AD8-A8FD-BCAB-6A2F76488B5F}"/>
                </a:ext>
              </a:extLst>
            </p:cNvPr>
            <p:cNvSpPr txBox="1"/>
            <p:nvPr/>
          </p:nvSpPr>
          <p:spPr>
            <a:xfrm>
              <a:off x="2631979" y="4406858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KoPubDotum Medium" pitchFamily="2" charset="-127"/>
                  <a:ea typeface="KoPubDotum Medium" pitchFamily="2" charset="-127"/>
                </a:rPr>
                <a:t>inlet</a:t>
              </a:r>
              <a:endParaRPr lang="ko-KR" altLang="en-US" sz="14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6B8357-D44A-0175-98D6-4268424893CC}"/>
                </a:ext>
              </a:extLst>
            </p:cNvPr>
            <p:cNvSpPr txBox="1"/>
            <p:nvPr/>
          </p:nvSpPr>
          <p:spPr>
            <a:xfrm>
              <a:off x="2969119" y="3614146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  <a:latin typeface="KoPubDotum Medium" pitchFamily="2" charset="-127"/>
                  <a:ea typeface="KoPubDotum Medium" pitchFamily="2" charset="-127"/>
                </a:rPr>
                <a:t>outlet</a:t>
              </a:r>
              <a:endParaRPr lang="ko-KR" altLang="en-US" sz="1400" dirty="0">
                <a:solidFill>
                  <a:srgbClr val="00B05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6F0CD16-6402-0620-02CA-D29F482690FA}"/>
                </a:ext>
              </a:extLst>
            </p:cNvPr>
            <p:cNvGrpSpPr/>
            <p:nvPr/>
          </p:nvGrpSpPr>
          <p:grpSpPr>
            <a:xfrm>
              <a:off x="680733" y="2706870"/>
              <a:ext cx="717832" cy="764804"/>
              <a:chOff x="696978" y="3192224"/>
              <a:chExt cx="717832" cy="764804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D4B30ADF-C1CD-48AE-7607-E97354538F4F}"/>
                  </a:ext>
                </a:extLst>
              </p:cNvPr>
              <p:cNvCxnSpPr/>
              <p:nvPr/>
            </p:nvCxnSpPr>
            <p:spPr>
              <a:xfrm>
                <a:off x="768777" y="3324861"/>
                <a:ext cx="491575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4AD6CD9-CDD3-6A6D-241C-C54601B20945}"/>
                  </a:ext>
                </a:extLst>
              </p:cNvPr>
              <p:cNvCxnSpPr/>
              <p:nvPr/>
            </p:nvCxnSpPr>
            <p:spPr>
              <a:xfrm>
                <a:off x="768777" y="3324861"/>
                <a:ext cx="0" cy="443173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DCCAEC7-B35C-4AB3-FC87-A511A8816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01702" y="3192224"/>
                    <a:ext cx="1131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7030A0"/>
                      </a:solidFill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DCCAEC7-B35C-4AB3-FC87-A511A88166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1702" y="3192224"/>
                    <a:ext cx="113108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20000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4D302BC-D80C-021E-85F6-647A23475E99}"/>
                      </a:ext>
                    </a:extLst>
                  </p:cNvPr>
                  <p:cNvSpPr txBox="1"/>
                  <p:nvPr/>
                </p:nvSpPr>
                <p:spPr>
                  <a:xfrm>
                    <a:off x="696978" y="3741584"/>
                    <a:ext cx="11849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ko-KR" altLang="en-US" sz="1400" dirty="0">
                      <a:solidFill>
                        <a:srgbClr val="7030A0"/>
                      </a:solidFill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4D302BC-D80C-021E-85F6-647A23475E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78" y="3741584"/>
                    <a:ext cx="118494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0000" r="-40000" b="-2631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6203B-D022-8F70-1169-10A2CEB8520B}"/>
                </a:ext>
              </a:extLst>
            </p:cNvPr>
            <p:cNvSpPr txBox="1"/>
            <p:nvPr/>
          </p:nvSpPr>
          <p:spPr>
            <a:xfrm>
              <a:off x="827083" y="5179476"/>
              <a:ext cx="2471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KoPubDotum Medium" pitchFamily="2" charset="-127"/>
                  <a:ea typeface="KoPubDotum Medium" pitchFamily="2" charset="-127"/>
                </a:rPr>
                <a:t>M : # of nodes in i-direction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KoPubDotum Medium" pitchFamily="2" charset="-127"/>
                  <a:ea typeface="KoPubDotum Medium" pitchFamily="2" charset="-127"/>
                </a:rPr>
                <a:t>N : # of nodes in j-direction</a:t>
              </a:r>
              <a:endParaRPr lang="ko-KR" altLang="en-US" sz="12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AEF987-3872-863D-A029-252FD5D85355}"/>
                    </a:ext>
                  </a:extLst>
                </p:cNvPr>
                <p:cNvSpPr txBox="1"/>
                <p:nvPr/>
              </p:nvSpPr>
              <p:spPr>
                <a:xfrm>
                  <a:off x="3276850" y="5032273"/>
                  <a:ext cx="72436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EAEF987-3872-863D-A029-252FD5D85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850" y="5032273"/>
                  <a:ext cx="72436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6897" t="-5882" r="-3448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8F6CDB3-CFF8-48B7-3CC3-5D51297A9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5523" y="3000256"/>
            <a:ext cx="4287121" cy="2932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9E85F9-ED78-150D-D82C-0D6AD7E6211F}"/>
                  </a:ext>
                </a:extLst>
              </p:cNvPr>
              <p:cNvSpPr txBox="1"/>
              <p:nvPr/>
            </p:nvSpPr>
            <p:spPr>
              <a:xfrm>
                <a:off x="6149591" y="2738588"/>
                <a:ext cx="49898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smtClean="0">
                          <a:latin typeface="Cambria Math" panose="02040503050406030204" pitchFamily="18" charset="0"/>
                        </a:rPr>
                        <m:t>𝐿𝑥</m:t>
                      </m:r>
                      <m:r>
                        <a:rPr lang="en-US" altLang="ko-KR" sz="1200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9E85F9-ED78-150D-D82C-0D6AD7E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591" y="2738588"/>
                <a:ext cx="498983" cy="184666"/>
              </a:xfrm>
              <a:prstGeom prst="rect">
                <a:avLst/>
              </a:prstGeom>
              <a:blipFill>
                <a:blip r:embed="rId11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EFEB43-6442-877F-D633-15AE9AD4EF5C}"/>
                  </a:ext>
                </a:extLst>
              </p:cNvPr>
              <p:cNvSpPr txBox="1"/>
              <p:nvPr/>
            </p:nvSpPr>
            <p:spPr>
              <a:xfrm>
                <a:off x="8257251" y="4909588"/>
                <a:ext cx="501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smtClean="0">
                          <a:latin typeface="Cambria Math" panose="02040503050406030204" pitchFamily="18" charset="0"/>
                        </a:rPr>
                        <m:t>𝐿𝑦</m:t>
                      </m:r>
                      <m:r>
                        <a:rPr lang="en-US" altLang="ko-KR" sz="120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EFEB43-6442-877F-D633-15AE9AD4E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251" y="4909588"/>
                <a:ext cx="501740" cy="184666"/>
              </a:xfrm>
              <a:prstGeom prst="rect">
                <a:avLst/>
              </a:prstGeom>
              <a:blipFill>
                <a:blip r:embed="rId12"/>
                <a:stretch>
                  <a:fillRect l="-10000" r="-7500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4843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Serial code (I)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353943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math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Constants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6.0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length of domain along x-direction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4.0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length of domain along y-direction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EPSILON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1e-8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tolerance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MAX_ITER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100000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90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60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dy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295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Serial code (II)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991677"/>
            <a:ext cx="7647460" cy="581697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MAX_ITER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.copy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                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]))</a:t>
            </a:r>
          </a:p>
          <a:p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Right Neumann Boundary Condition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</a:p>
          <a:p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math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sqrt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"Iteration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Error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:.6e}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&lt;=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EPSILON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break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"Iteration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Error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:.6e}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31486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Serial code (III)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4524315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():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Boundary conditions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bottom (left)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bottom (right)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left wall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upper wall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Jacobi iteration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"__main__"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main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509984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Row-Wise Decomposition</a:t>
            </a:r>
          </a:p>
          <a:p>
            <a:pPr lvl="1"/>
            <a:r>
              <a:rPr lang="en-US" altLang="ko-KR" dirty="0"/>
              <a:t>C/Python language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FDM : Row-Wise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027948" y="1941250"/>
            <a:ext cx="6258183" cy="3672408"/>
            <a:chOff x="814861" y="1439780"/>
            <a:chExt cx="6258183" cy="3672408"/>
          </a:xfrm>
        </p:grpSpPr>
        <p:grpSp>
          <p:nvGrpSpPr>
            <p:cNvPr id="7" name="그룹 6"/>
            <p:cNvGrpSpPr/>
            <p:nvPr/>
          </p:nvGrpSpPr>
          <p:grpSpPr>
            <a:xfrm>
              <a:off x="1240341" y="1844824"/>
              <a:ext cx="902338" cy="2862321"/>
              <a:chOff x="573318" y="2787308"/>
              <a:chExt cx="902338" cy="286232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73318" y="2787308"/>
                <a:ext cx="902338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● ● ●</a:t>
                </a: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● ● ●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● ● ●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● ● ●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29" name="TextBox 328"/>
              <p:cNvSpPr txBox="1"/>
              <p:nvPr/>
            </p:nvSpPr>
            <p:spPr>
              <a:xfrm>
                <a:off x="573318" y="3741415"/>
                <a:ext cx="899956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30" name="TextBox 329"/>
              <p:cNvSpPr txBox="1"/>
              <p:nvPr/>
            </p:nvSpPr>
            <p:spPr>
              <a:xfrm>
                <a:off x="573318" y="4695522"/>
                <a:ext cx="899956" cy="9541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334" name="그룹 333"/>
            <p:cNvGrpSpPr/>
            <p:nvPr/>
          </p:nvGrpSpPr>
          <p:grpSpPr>
            <a:xfrm>
              <a:off x="3507716" y="1844824"/>
              <a:ext cx="902338" cy="2862321"/>
              <a:chOff x="573318" y="2787308"/>
              <a:chExt cx="902338" cy="2862321"/>
            </a:xfrm>
          </p:grpSpPr>
          <p:sp>
            <p:nvSpPr>
              <p:cNvPr id="335" name="TextBox 334"/>
              <p:cNvSpPr txBox="1"/>
              <p:nvPr/>
            </p:nvSpPr>
            <p:spPr>
              <a:xfrm>
                <a:off x="573318" y="2787308"/>
                <a:ext cx="902338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● ● ●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573318" y="3741415"/>
                <a:ext cx="899956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573318" y="4695522"/>
                <a:ext cx="899956" cy="9541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■ ■ ■</a:t>
                </a: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>
              <a:off x="5792068" y="1844824"/>
              <a:ext cx="902338" cy="2862321"/>
              <a:chOff x="573318" y="2787308"/>
              <a:chExt cx="902338" cy="2862321"/>
            </a:xfrm>
          </p:grpSpPr>
          <p:sp>
            <p:nvSpPr>
              <p:cNvPr id="339" name="TextBox 338"/>
              <p:cNvSpPr txBox="1"/>
              <p:nvPr/>
            </p:nvSpPr>
            <p:spPr>
              <a:xfrm>
                <a:off x="573318" y="2787308"/>
                <a:ext cx="902338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573318" y="3741415"/>
                <a:ext cx="899956" cy="9541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endParaRPr lang="en-US" altLang="ko-KR" sz="1400" dirty="0">
                  <a:latin typeface="KoPubDotum Medium" pitchFamily="2" charset="-127"/>
                  <a:ea typeface="KoPubDotum Medium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▽ ▽ ▽</a:t>
                </a:r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573318" y="4695522"/>
                <a:ext cx="899956" cy="9541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■ ■ ■</a:t>
                </a: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■ ■ ■</a:t>
                </a: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■ ■ ■</a:t>
                </a:r>
              </a:p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■ ■ ■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871209" y="1844824"/>
              <a:ext cx="4090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ista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814861" y="2542640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iend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410054" y="2799733"/>
              <a:ext cx="4090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ista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3081463" y="3478732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iend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6644351" y="3777454"/>
              <a:ext cx="4090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ista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6" name="TextBox 345"/>
            <p:cNvSpPr txBox="1"/>
            <p:nvPr/>
          </p:nvSpPr>
          <p:spPr>
            <a:xfrm>
              <a:off x="6630294" y="4475270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KoPubDotum Medium" pitchFamily="2" charset="-127"/>
                  <a:ea typeface="KoPubDotum Medium" pitchFamily="2" charset="-127"/>
                </a:rPr>
                <a:t>iend</a:t>
              </a:r>
              <a:endParaRPr lang="ko-KR" altLang="en-US" sz="105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142679" y="2924944"/>
              <a:ext cx="1349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346"/>
            <p:cNvCxnSpPr/>
            <p:nvPr/>
          </p:nvCxnSpPr>
          <p:spPr>
            <a:xfrm flipH="1">
              <a:off x="2140297" y="2677605"/>
              <a:ext cx="134920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/>
            <p:cNvCxnSpPr/>
            <p:nvPr/>
          </p:nvCxnSpPr>
          <p:spPr>
            <a:xfrm flipH="1">
              <a:off x="4442867" y="3861048"/>
              <a:ext cx="1349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화살표 연결선 348"/>
            <p:cNvCxnSpPr/>
            <p:nvPr/>
          </p:nvCxnSpPr>
          <p:spPr>
            <a:xfrm flipH="1">
              <a:off x="4440485" y="3613709"/>
              <a:ext cx="134920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771800" y="1439780"/>
              <a:ext cx="0" cy="3672408"/>
            </a:xfrm>
            <a:prstGeom prst="line">
              <a:avLst/>
            </a:prstGeom>
            <a:ln w="254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5115085" y="1439780"/>
              <a:ext cx="0" cy="3672408"/>
            </a:xfrm>
            <a:prstGeom prst="line">
              <a:avLst/>
            </a:prstGeom>
            <a:ln w="254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191007" y="4729186"/>
              <a:ext cx="879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7030A0"/>
                  </a:solidFill>
                  <a:latin typeface="KoPubDotum Medium" pitchFamily="2" charset="-127"/>
                  <a:ea typeface="KoPubDotum Medium" pitchFamily="2" charset="-127"/>
                </a:rPr>
                <a:t>Process 0</a:t>
              </a:r>
              <a:endParaRPr lang="ko-KR" altLang="en-US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3477881" y="4708468"/>
              <a:ext cx="879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7030A0"/>
                  </a:solidFill>
                  <a:latin typeface="KoPubDotum Medium" pitchFamily="2" charset="-127"/>
                  <a:ea typeface="KoPubDotum Medium" pitchFamily="2" charset="-127"/>
                </a:rPr>
                <a:t>Process 1</a:t>
              </a:r>
              <a:endParaRPr lang="ko-KR" altLang="en-US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5821165" y="4730509"/>
              <a:ext cx="8796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7030A0"/>
                  </a:solidFill>
                  <a:latin typeface="KoPubDotum Medium" pitchFamily="2" charset="-127"/>
                  <a:ea typeface="KoPubDotum Medium" pitchFamily="2" charset="-127"/>
                </a:rPr>
                <a:t>Process 2</a:t>
              </a:r>
              <a:endParaRPr lang="ko-KR" altLang="en-US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91007" y="1826035"/>
              <a:ext cx="1004729" cy="1208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3448783" y="2523209"/>
              <a:ext cx="1004729" cy="15081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5746227" y="3478732"/>
              <a:ext cx="1004729" cy="12706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3134562" y="2276988"/>
              <a:ext cx="1417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  <a:latin typeface="KoPubDotum Medium" pitchFamily="2" charset="-127"/>
                  <a:ea typeface="KoPubDotum Medium" pitchFamily="2" charset="-127"/>
                </a:rPr>
                <a:t>실제 필요한 메모리 크기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46226" y="3478732"/>
              <a:ext cx="1004729" cy="2286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5678381" y="3208095"/>
              <a:ext cx="11031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  <a:latin typeface="KoPubDotum Medium" pitchFamily="2" charset="-127"/>
                  <a:ea typeface="KoPubDotum Medium" pitchFamily="2" charset="-127"/>
                </a:rPr>
                <a:t>Ghost</a:t>
              </a:r>
              <a:r>
                <a:rPr lang="ko-KR" altLang="en-US" sz="1000" dirty="0">
                  <a:solidFill>
                    <a:srgbClr val="00B05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  <a:latin typeface="KoPubDotum Medium" pitchFamily="2" charset="-127"/>
                  <a:ea typeface="KoPubDotum Medium" pitchFamily="2" charset="-127"/>
                </a:rPr>
                <a:t>cell(Halo)</a:t>
              </a:r>
              <a:endParaRPr lang="ko-KR" altLang="en-US" sz="1000" dirty="0">
                <a:solidFill>
                  <a:srgbClr val="00B05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2155043" y="2678723"/>
              <a:ext cx="12426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FF0000"/>
                  </a:solidFill>
                  <a:latin typeface="KoPubDotum Medium" pitchFamily="2" charset="-127"/>
                  <a:ea typeface="KoPubDotum Medium" pitchFamily="2" charset="-127"/>
                </a:rPr>
                <a:t>MPI Communication</a:t>
              </a:r>
              <a:endParaRPr lang="ko-KR" altLang="en-US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475507" y="3605608"/>
              <a:ext cx="12426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FF0000"/>
                  </a:solidFill>
                  <a:latin typeface="KoPubDotum Medium" pitchFamily="2" charset="-127"/>
                  <a:ea typeface="KoPubDotum Medium" pitchFamily="2" charset="-127"/>
                </a:rPr>
                <a:t>MPI Communication</a:t>
              </a:r>
              <a:endParaRPr lang="ko-KR" altLang="en-US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644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Column-wise Decomposition</a:t>
            </a:r>
          </a:p>
          <a:p>
            <a:pPr lvl="1"/>
            <a:r>
              <a:rPr lang="en-US" altLang="ko-KR" dirty="0"/>
              <a:t>Use temporary buffer because data in memory are not continuous.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FDM : Column-Wise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502762" y="2710751"/>
            <a:ext cx="902338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 ● ●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14092" y="2710751"/>
            <a:ext cx="297157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91738" y="2710751"/>
            <a:ext cx="273241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87436" y="2710751"/>
            <a:ext cx="899956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 ▽ ▽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71770" y="2710751"/>
            <a:ext cx="899956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■ ■ ■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70029" y="2603604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KoPubDotum Medium" pitchFamily="2" charset="-127"/>
                <a:ea typeface="KoPubDotum Medium" pitchFamily="2" charset="-127"/>
              </a:rPr>
              <a:t>ista</a:t>
            </a:r>
            <a:endParaRPr lang="ko-KR" altLang="en-US" sz="105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65866" y="5222349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KoPubDotum Medium" pitchFamily="2" charset="-127"/>
                <a:ea typeface="KoPubDotum Medium" pitchFamily="2" charset="-127"/>
              </a:rPr>
              <a:t>iend</a:t>
            </a:r>
            <a:endParaRPr lang="ko-KR" altLang="en-US" sz="105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3956" y="2626659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KoPubDotum Medium" pitchFamily="2" charset="-127"/>
                <a:ea typeface="KoPubDotum Medium" pitchFamily="2" charset="-127"/>
              </a:rPr>
              <a:t>ista</a:t>
            </a:r>
            <a:endParaRPr lang="ko-KR" altLang="en-US" sz="105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58845" y="5222349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KoPubDotum Medium" pitchFamily="2" charset="-127"/>
                <a:ea typeface="KoPubDotum Medium" pitchFamily="2" charset="-127"/>
              </a:rPr>
              <a:t>iend</a:t>
            </a:r>
            <a:endParaRPr lang="ko-KR" altLang="en-US" sz="105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034221" y="2306843"/>
            <a:ext cx="0" cy="3672408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377506" y="2306843"/>
            <a:ext cx="0" cy="3672408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6938" y="5117758"/>
            <a:ext cx="87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rPr>
              <a:t>Process 0</a:t>
            </a:r>
            <a:endParaRPr lang="ko-KR" altLang="en-US" sz="1200" dirty="0">
              <a:solidFill>
                <a:srgbClr val="7030A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3363" y="5563471"/>
            <a:ext cx="87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rPr>
              <a:t>Process 1</a:t>
            </a:r>
            <a:endParaRPr lang="ko-KR" altLang="en-US" sz="1200" dirty="0">
              <a:solidFill>
                <a:srgbClr val="7030A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51734" y="5199266"/>
            <a:ext cx="87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KoPubDotum Medium" pitchFamily="2" charset="-127"/>
                <a:ea typeface="KoPubDotum Medium" pitchFamily="2" charset="-127"/>
              </a:rPr>
              <a:t>Process 2</a:t>
            </a:r>
            <a:endParaRPr lang="ko-KR" altLang="en-US" sz="1200" dirty="0">
              <a:solidFill>
                <a:srgbClr val="7030A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441213" y="2646103"/>
            <a:ext cx="1547084" cy="2840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77891" y="6021360"/>
            <a:ext cx="1242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MPI Communication</a:t>
            </a:r>
            <a:endParaRPr lang="ko-KR" altLang="en-US" sz="900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67404" y="6021360"/>
            <a:ext cx="1242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MPI Communication</a:t>
            </a:r>
            <a:endParaRPr lang="ko-KR" altLang="en-US" sz="900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67638" y="2710751"/>
            <a:ext cx="323199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●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81200" y="2710751"/>
            <a:ext cx="297157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  <a:p>
            <a:pPr algn="ctr"/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▽</a:t>
            </a:r>
          </a:p>
        </p:txBody>
      </p:sp>
      <p:cxnSp>
        <p:nvCxnSpPr>
          <p:cNvPr id="9" name="꺾인 연결선 8"/>
          <p:cNvCxnSpPr>
            <a:endCxn id="75" idx="0"/>
          </p:cNvCxnSpPr>
          <p:nvPr/>
        </p:nvCxnSpPr>
        <p:spPr>
          <a:xfrm rot="10800000">
            <a:off x="2562672" y="2710751"/>
            <a:ext cx="1410591" cy="12700"/>
          </a:xfrm>
          <a:prstGeom prst="bentConnector4">
            <a:avLst>
              <a:gd name="adj1" fmla="val 49"/>
              <a:gd name="adj2" fmla="val 3871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/>
          <p:nvPr/>
        </p:nvCxnSpPr>
        <p:spPr>
          <a:xfrm rot="10800000">
            <a:off x="4459147" y="2724212"/>
            <a:ext cx="1410591" cy="12700"/>
          </a:xfrm>
          <a:prstGeom prst="bentConnector4">
            <a:avLst>
              <a:gd name="adj1" fmla="val -581"/>
              <a:gd name="adj2" fmla="val 3983984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rot="10800000">
            <a:off x="4859128" y="5388407"/>
            <a:ext cx="1410591" cy="12700"/>
          </a:xfrm>
          <a:prstGeom prst="bentConnector4">
            <a:avLst>
              <a:gd name="adj1" fmla="val -581"/>
              <a:gd name="adj2" fmla="val -480922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/>
          <p:nvPr/>
        </p:nvCxnSpPr>
        <p:spPr>
          <a:xfrm rot="10800000">
            <a:off x="2177274" y="5389397"/>
            <a:ext cx="1410591" cy="12700"/>
          </a:xfrm>
          <a:prstGeom prst="bentConnector4">
            <a:avLst>
              <a:gd name="adj1" fmla="val -581"/>
              <a:gd name="adj2" fmla="val -4749512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552324" y="2003602"/>
            <a:ext cx="1242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MPI Communication</a:t>
            </a:r>
            <a:endParaRPr lang="ko-KR" altLang="en-US" sz="900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19902" y="2003602"/>
            <a:ext cx="1242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MPI Communication</a:t>
            </a:r>
            <a:endParaRPr lang="ko-KR" altLang="en-US" sz="900" dirty="0">
              <a:solidFill>
                <a:srgbClr val="FF000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5198A-57E5-4131-BE8B-2768C9851CDF}"/>
              </a:ext>
            </a:extLst>
          </p:cNvPr>
          <p:cNvSpPr txBox="1"/>
          <p:nvPr/>
        </p:nvSpPr>
        <p:spPr>
          <a:xfrm>
            <a:off x="4290906" y="2329697"/>
            <a:ext cx="65799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works1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4DA7D8-C56C-4F21-85EA-4F0945B3D5A2}"/>
              </a:ext>
            </a:extLst>
          </p:cNvPr>
          <p:cNvSpPr txBox="1"/>
          <p:nvPr/>
        </p:nvSpPr>
        <p:spPr>
          <a:xfrm>
            <a:off x="3493784" y="2329697"/>
            <a:ext cx="65799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works2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24758-6AB1-4D4B-9023-A4B908D54349}"/>
              </a:ext>
            </a:extLst>
          </p:cNvPr>
          <p:cNvSpPr txBox="1"/>
          <p:nvPr/>
        </p:nvSpPr>
        <p:spPr>
          <a:xfrm>
            <a:off x="2066542" y="2324428"/>
            <a:ext cx="62753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workr2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1D4CF1-131E-4777-815C-0DD5EC014490}"/>
              </a:ext>
            </a:extLst>
          </p:cNvPr>
          <p:cNvSpPr txBox="1"/>
          <p:nvPr/>
        </p:nvSpPr>
        <p:spPr>
          <a:xfrm>
            <a:off x="5716979" y="2335877"/>
            <a:ext cx="62753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workr1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DA790-4365-4ABD-B23E-BA947892CF66}"/>
              </a:ext>
            </a:extLst>
          </p:cNvPr>
          <p:cNvSpPr txBox="1"/>
          <p:nvPr/>
        </p:nvSpPr>
        <p:spPr>
          <a:xfrm>
            <a:off x="1920138" y="5676260"/>
            <a:ext cx="65799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works1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1CB02D-D3B7-4245-A71F-88E781FF0369}"/>
              </a:ext>
            </a:extLst>
          </p:cNvPr>
          <p:cNvSpPr txBox="1"/>
          <p:nvPr/>
        </p:nvSpPr>
        <p:spPr>
          <a:xfrm>
            <a:off x="5989790" y="5663662"/>
            <a:ext cx="657992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works2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0AD250-1F18-424A-B3AB-06B11445E08F}"/>
              </a:ext>
            </a:extLst>
          </p:cNvPr>
          <p:cNvSpPr txBox="1"/>
          <p:nvPr/>
        </p:nvSpPr>
        <p:spPr>
          <a:xfrm>
            <a:off x="4651212" y="5658393"/>
            <a:ext cx="62753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workr2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E5C348-BE02-44B1-990A-65447F10B57F}"/>
              </a:ext>
            </a:extLst>
          </p:cNvPr>
          <p:cNvSpPr txBox="1"/>
          <p:nvPr/>
        </p:nvSpPr>
        <p:spPr>
          <a:xfrm>
            <a:off x="3128006" y="5682440"/>
            <a:ext cx="627535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workr1</a:t>
            </a:r>
            <a:endParaRPr lang="ko-KR" altLang="en-US" sz="1400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67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060170-1F78-4CEB-8678-2D66C414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버전 확인</a:t>
            </a:r>
            <a:endParaRPr lang="en-US" altLang="ko-KR" dirty="0"/>
          </a:p>
          <a:p>
            <a:pPr lvl="1"/>
            <a:r>
              <a:rPr lang="en-US" altLang="ko-KR" dirty="0"/>
              <a:t>3.x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/>
              <a:t>mpi4py </a:t>
            </a:r>
            <a:r>
              <a:rPr lang="ko-KR" altLang="en-US" dirty="0"/>
              <a:t>설치</a:t>
            </a:r>
          </a:p>
          <a:p>
            <a:pPr lvl="1"/>
            <a:r>
              <a:rPr lang="en-US" altLang="ko-KR" dirty="0"/>
              <a:t>$ 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r>
              <a:rPr lang="ko-KR" altLang="en-US" dirty="0"/>
              <a:t> </a:t>
            </a:r>
            <a:r>
              <a:rPr lang="en-US" altLang="ko-KR" dirty="0"/>
              <a:t>mpi4py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3B1416-FFA4-428C-885E-A68873C8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mpi4py (I)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929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A968C4-57CB-59F1-2A7D-6F87CBAB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Domain decomposition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B83A23-EA9D-F548-F2F4-207A74F35B40}"/>
              </a:ext>
            </a:extLst>
          </p:cNvPr>
          <p:cNvGrpSpPr/>
          <p:nvPr/>
        </p:nvGrpSpPr>
        <p:grpSpPr>
          <a:xfrm>
            <a:off x="1000479" y="1449388"/>
            <a:ext cx="7364639" cy="3772966"/>
            <a:chOff x="3991598" y="1496435"/>
            <a:chExt cx="4625119" cy="23694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BC76E-6E3A-BBDA-D6F9-C24104011257}"/>
                </a:ext>
              </a:extLst>
            </p:cNvPr>
            <p:cNvSpPr txBox="1"/>
            <p:nvPr/>
          </p:nvSpPr>
          <p:spPr>
            <a:xfrm>
              <a:off x="6058140" y="3606341"/>
              <a:ext cx="516202" cy="23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rank 1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D31368-5177-EEB6-D9A4-A6B713CDE354}"/>
                </a:ext>
              </a:extLst>
            </p:cNvPr>
            <p:cNvSpPr txBox="1"/>
            <p:nvPr/>
          </p:nvSpPr>
          <p:spPr>
            <a:xfrm>
              <a:off x="4352274" y="3633975"/>
              <a:ext cx="516202" cy="23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rank 0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D18D4-6748-00FD-A626-B8147484091F}"/>
                </a:ext>
              </a:extLst>
            </p:cNvPr>
            <p:cNvSpPr txBox="1"/>
            <p:nvPr/>
          </p:nvSpPr>
          <p:spPr>
            <a:xfrm>
              <a:off x="7600673" y="3606341"/>
              <a:ext cx="516202" cy="23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rank 2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0FA045-C3D3-EF8C-0F82-B817755393CD}"/>
                </a:ext>
              </a:extLst>
            </p:cNvPr>
            <p:cNvGrpSpPr/>
            <p:nvPr/>
          </p:nvGrpSpPr>
          <p:grpSpPr>
            <a:xfrm>
              <a:off x="3991598" y="1496435"/>
              <a:ext cx="4625119" cy="2076581"/>
              <a:chOff x="3991598" y="1496435"/>
              <a:chExt cx="4625119" cy="207658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F90D0CB-80C1-C8AE-34CA-7C39197A9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4449" r="2536" b="61693"/>
              <a:stretch/>
            </p:blipFill>
            <p:spPr>
              <a:xfrm>
                <a:off x="3995936" y="3189934"/>
                <a:ext cx="1368152" cy="383082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CFF6D9D-46AB-8E35-2E87-BB474F1CE9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42278" r="2536" b="31119"/>
              <a:stretch/>
            </p:blipFill>
            <p:spPr>
              <a:xfrm>
                <a:off x="5632166" y="3184859"/>
                <a:ext cx="1368152" cy="388157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DA2BE6D-45D0-B4E9-51A4-088A242D4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60399" r="2536" b="15742"/>
              <a:stretch/>
            </p:blipFill>
            <p:spPr>
              <a:xfrm>
                <a:off x="7248565" y="3184859"/>
                <a:ext cx="1368152" cy="38815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8C0DB18-87FB-0000-ADD5-B7DB97DEDD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90" t="4510" r="2053" b="15683"/>
              <a:stretch/>
            </p:blipFill>
            <p:spPr>
              <a:xfrm>
                <a:off x="3991598" y="1496435"/>
                <a:ext cx="1372488" cy="888081"/>
              </a:xfrm>
              <a:prstGeom prst="rect">
                <a:avLst/>
              </a:prstGeom>
            </p:spPr>
          </p:pic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02A3F54E-869E-8694-F181-9733B6C22A8D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>
                <a:off x="4677842" y="2384516"/>
                <a:ext cx="2170" cy="805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 17">
                <a:extLst>
                  <a:ext uri="{FF2B5EF4-FFF2-40B4-BE49-F238E27FC236}">
                    <a16:creationId xmlns:a16="http://schemas.microsoft.com/office/drawing/2014/main" id="{73EBD94E-5A15-6355-F91B-44E1FF527247}"/>
                  </a:ext>
                </a:extLst>
              </p:cNvPr>
              <p:cNvCxnSpPr>
                <a:cxnSpLocks/>
                <a:stCxn id="12" idx="3"/>
                <a:endCxn id="10" idx="0"/>
              </p:cNvCxnSpPr>
              <p:nvPr/>
            </p:nvCxnSpPr>
            <p:spPr>
              <a:xfrm>
                <a:off x="5364086" y="1940476"/>
                <a:ext cx="952156" cy="124438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 18">
                <a:extLst>
                  <a:ext uri="{FF2B5EF4-FFF2-40B4-BE49-F238E27FC236}">
                    <a16:creationId xmlns:a16="http://schemas.microsoft.com/office/drawing/2014/main" id="{77CB0B5B-3413-8474-2E33-9670AF491CE4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5361917" y="1790062"/>
                <a:ext cx="2570724" cy="139479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30936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Parallel code (I)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5262979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math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Constants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LX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6.0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length of domain along x-direction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4.0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length of domain along y-direction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EPSILON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1e-8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tolerance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MAX_ITER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100000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90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60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LX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dy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divmod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&gt;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return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2E480B-1AD5-2D36-B359-135331A2E875}"/>
              </a:ext>
            </a:extLst>
          </p:cNvPr>
          <p:cNvSpPr/>
          <p:nvPr/>
        </p:nvSpPr>
        <p:spPr>
          <a:xfrm>
            <a:off x="623083" y="1542361"/>
            <a:ext cx="6956521" cy="991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50C26C-170A-D0F4-ED68-518AE97B8B52}"/>
              </a:ext>
            </a:extLst>
          </p:cNvPr>
          <p:cNvSpPr/>
          <p:nvPr/>
        </p:nvSpPr>
        <p:spPr>
          <a:xfrm>
            <a:off x="623083" y="4946573"/>
            <a:ext cx="6956521" cy="13852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148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Parallel code (II)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5093702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endParaRPr lang="en" altLang="ko-KR" sz="1300" dirty="0">
              <a:solidFill>
                <a:srgbClr val="9CDCFE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ista_p1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iend_m1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endParaRPr lang="en" altLang="ko-KR" sz="1300" dirty="0">
              <a:solidFill>
                <a:srgbClr val="9CDCFE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ista_p1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iend_m1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error_local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MAX_ITER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BE4BD5-880A-E699-7B01-E92A49CCBCBA}"/>
              </a:ext>
            </a:extLst>
          </p:cNvPr>
          <p:cNvSpPr/>
          <p:nvPr/>
        </p:nvSpPr>
        <p:spPr>
          <a:xfrm>
            <a:off x="3398037" y="1169606"/>
            <a:ext cx="1303991" cy="1964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B9BED-F612-7ED0-1774-518FFA7C4AEE}"/>
              </a:ext>
            </a:extLst>
          </p:cNvPr>
          <p:cNvSpPr/>
          <p:nvPr/>
        </p:nvSpPr>
        <p:spPr>
          <a:xfrm>
            <a:off x="678169" y="1389782"/>
            <a:ext cx="6956521" cy="28862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9823C2-901C-6ED6-F8B2-34BCA4E79F1B}"/>
              </a:ext>
            </a:extLst>
          </p:cNvPr>
          <p:cNvSpPr/>
          <p:nvPr/>
        </p:nvSpPr>
        <p:spPr>
          <a:xfrm>
            <a:off x="678168" y="4555407"/>
            <a:ext cx="6956521" cy="2078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FB91-DF7D-AD68-DE14-3E85500AD537}"/>
              </a:ext>
            </a:extLst>
          </p:cNvPr>
          <p:cNvSpPr/>
          <p:nvPr/>
        </p:nvSpPr>
        <p:spPr>
          <a:xfrm>
            <a:off x="678167" y="5526296"/>
            <a:ext cx="6956521" cy="2078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3734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Parallel code (III)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5093702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MPI Communication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reqs1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[]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reqs2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[]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!=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reqs1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.Isend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reqs1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.Irecv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!=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reqs2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.Isend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reqs2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.Irecv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!=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reqs1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MPI.Request.Wait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!=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MPI.PROC_NULL: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reqs2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MPI.Request.Wait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ista_p1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iend_m1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            beta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1F081E-56AD-C118-05D7-CC679F48FF25}"/>
              </a:ext>
            </a:extLst>
          </p:cNvPr>
          <p:cNvSpPr/>
          <p:nvPr/>
        </p:nvSpPr>
        <p:spPr>
          <a:xfrm>
            <a:off x="631348" y="1222532"/>
            <a:ext cx="6956521" cy="43428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42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Parallel code (IV)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5" y="1123881"/>
            <a:ext cx="7953797" cy="5047536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error_local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error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error_local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 </a:t>
            </a:r>
          </a:p>
          <a:p>
            <a:r>
              <a:rPr lang="en" altLang="ko-KR" sz="1400" dirty="0">
                <a:solidFill>
                  <a:srgbClr val="CCCCCC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            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psi_old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error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.allreduce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error_local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op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MPI.SUM)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error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math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sqrt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"Iteration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Error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:.6e}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flush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True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&lt;=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EPSILON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break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"Iteration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Error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:.6e}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725A01-C352-094A-3A72-6B3806B226F3}"/>
              </a:ext>
            </a:extLst>
          </p:cNvPr>
          <p:cNvSpPr/>
          <p:nvPr/>
        </p:nvSpPr>
        <p:spPr>
          <a:xfrm>
            <a:off x="686433" y="1417319"/>
            <a:ext cx="6956521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5DDC9F-2E1D-B1D7-8EAA-1DCB3F5298A6}"/>
              </a:ext>
            </a:extLst>
          </p:cNvPr>
          <p:cNvSpPr/>
          <p:nvPr/>
        </p:nvSpPr>
        <p:spPr>
          <a:xfrm>
            <a:off x="686433" y="2007561"/>
            <a:ext cx="6956521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932A79-A5A5-AD15-8C80-3DAC233D5DEF}"/>
              </a:ext>
            </a:extLst>
          </p:cNvPr>
          <p:cNvSpPr/>
          <p:nvPr/>
        </p:nvSpPr>
        <p:spPr>
          <a:xfrm>
            <a:off x="686431" y="3097042"/>
            <a:ext cx="6956521" cy="46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47CC1-BD2F-453B-3B0B-997D4C22D1A7}"/>
              </a:ext>
            </a:extLst>
          </p:cNvPr>
          <p:cNvSpPr/>
          <p:nvPr/>
        </p:nvSpPr>
        <p:spPr>
          <a:xfrm>
            <a:off x="686431" y="3938106"/>
            <a:ext cx="6956521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3748E5-321F-EDE8-334D-6B1BADA44CF5}"/>
              </a:ext>
            </a:extLst>
          </p:cNvPr>
          <p:cNvSpPr/>
          <p:nvPr/>
        </p:nvSpPr>
        <p:spPr>
          <a:xfrm>
            <a:off x="686431" y="5236888"/>
            <a:ext cx="6956521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977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6 - Parallel code (V)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5478423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():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Boundary conditions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divide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bottom (left)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bottom (right)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left wall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upper wall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Jacobi iteration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__name__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"__main__"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main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30EF51-3FCF-3A5F-59B6-A2A13FCFD4BF}"/>
              </a:ext>
            </a:extLst>
          </p:cNvPr>
          <p:cNvSpPr/>
          <p:nvPr/>
        </p:nvSpPr>
        <p:spPr>
          <a:xfrm>
            <a:off x="634100" y="5630958"/>
            <a:ext cx="6956521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6696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D57BCE-DDA9-3618-B3FB-0FE450C1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 plot for serial code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0F311-3494-2CAF-45D9-C6B3C2F2994F}"/>
              </a:ext>
            </a:extLst>
          </p:cNvPr>
          <p:cNvSpPr/>
          <p:nvPr/>
        </p:nvSpPr>
        <p:spPr>
          <a:xfrm>
            <a:off x="579016" y="1846371"/>
            <a:ext cx="7647460" cy="2246769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plot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figID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zmin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zmax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figure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figID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clf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pcolormesh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cmap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.cm.jet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vmin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zmin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vmax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zmax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colorbar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draw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xlim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ylim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plt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pause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D0EF9-F6BE-D322-D3D9-3A8A10D515F8}"/>
              </a:ext>
            </a:extLst>
          </p:cNvPr>
          <p:cNvSpPr/>
          <p:nvPr/>
        </p:nvSpPr>
        <p:spPr>
          <a:xfrm>
            <a:off x="579016" y="4389431"/>
            <a:ext cx="7647460" cy="160043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…</a:t>
            </a:r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plot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"Iteration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iter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Error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error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:.6e}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8CBC8-B09F-D906-C188-AAACE0B5CB57}"/>
              </a:ext>
            </a:extLst>
          </p:cNvPr>
          <p:cNvSpPr txBox="1"/>
          <p:nvPr/>
        </p:nvSpPr>
        <p:spPr>
          <a:xfrm>
            <a:off x="289877" y="10800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$ </a:t>
            </a:r>
            <a:r>
              <a:rPr lang="en-US" altLang="ko-KR" dirty="0" err="1">
                <a:latin typeface="KoPubDotum Medium" pitchFamily="2" charset="-127"/>
                <a:ea typeface="KoPubDotum Medium" pitchFamily="2" charset="-127"/>
              </a:rPr>
              <a:t>conda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30294866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D57BCE-DDA9-3618-B3FB-0FE450C1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 plot for parallel code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0F311-3494-2CAF-45D9-C6B3C2F2994F}"/>
              </a:ext>
            </a:extLst>
          </p:cNvPr>
          <p:cNvSpPr/>
          <p:nvPr/>
        </p:nvSpPr>
        <p:spPr>
          <a:xfrm>
            <a:off x="579016" y="1123881"/>
            <a:ext cx="7647460" cy="289310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gather_data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istas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.gather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root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.gather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root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CCCCCC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.Recv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]: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,:],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source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else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,:],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dest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F6F37E-4E49-6EA3-C4A4-5BDD7F8C5A32}"/>
              </a:ext>
            </a:extLst>
          </p:cNvPr>
          <p:cNvGrpSpPr/>
          <p:nvPr/>
        </p:nvGrpSpPr>
        <p:grpSpPr>
          <a:xfrm>
            <a:off x="2206620" y="4314206"/>
            <a:ext cx="4625117" cy="2080855"/>
            <a:chOff x="3991600" y="2931702"/>
            <a:chExt cx="4625117" cy="20808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9F2496-31A8-A88E-3282-77741083D899}"/>
                </a:ext>
              </a:extLst>
            </p:cNvPr>
            <p:cNvSpPr txBox="1"/>
            <p:nvPr/>
          </p:nvSpPr>
          <p:spPr>
            <a:xfrm>
              <a:off x="6041484" y="2935977"/>
              <a:ext cx="611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Dotum Medium" pitchFamily="2" charset="-127"/>
                  <a:ea typeface="KoPubDotum Medium" pitchFamily="2" charset="-127"/>
                </a:rPr>
                <a:t>rank 1</a:t>
              </a:r>
              <a:endParaRPr lang="ko-KR" altLang="en-US" sz="12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8104-2CF2-CFAB-FFE0-B67A61BAD795}"/>
                </a:ext>
              </a:extLst>
            </p:cNvPr>
            <p:cNvSpPr txBox="1"/>
            <p:nvPr/>
          </p:nvSpPr>
          <p:spPr>
            <a:xfrm>
              <a:off x="4352274" y="2935977"/>
              <a:ext cx="611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Dotum Medium" pitchFamily="2" charset="-127"/>
                  <a:ea typeface="KoPubDotum Medium" pitchFamily="2" charset="-127"/>
                </a:rPr>
                <a:t>rank 0</a:t>
              </a:r>
              <a:endParaRPr lang="ko-KR" altLang="en-US" sz="12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CF9A8B-9B17-1E2E-9C84-56D57EACF9C1}"/>
                </a:ext>
              </a:extLst>
            </p:cNvPr>
            <p:cNvSpPr txBox="1"/>
            <p:nvPr/>
          </p:nvSpPr>
          <p:spPr>
            <a:xfrm>
              <a:off x="7607071" y="2931702"/>
              <a:ext cx="6111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KoPubDotum Medium" pitchFamily="2" charset="-127"/>
                  <a:ea typeface="KoPubDotum Medium" pitchFamily="2" charset="-127"/>
                </a:rPr>
                <a:t>rank 2</a:t>
              </a:r>
              <a:endParaRPr lang="ko-KR" altLang="en-US" sz="12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B446090-E887-86F1-4DD1-5AA4D286D380}"/>
                </a:ext>
              </a:extLst>
            </p:cNvPr>
            <p:cNvGrpSpPr/>
            <p:nvPr/>
          </p:nvGrpSpPr>
          <p:grpSpPr>
            <a:xfrm>
              <a:off x="3991600" y="3184859"/>
              <a:ext cx="4625117" cy="1827698"/>
              <a:chOff x="3991600" y="3184859"/>
              <a:chExt cx="4625117" cy="182769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5347101-07EC-D4B5-061D-329D72DE10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4449" r="2536" b="61693"/>
              <a:stretch/>
            </p:blipFill>
            <p:spPr>
              <a:xfrm>
                <a:off x="3995936" y="3189934"/>
                <a:ext cx="1368152" cy="38308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DF43DD1-E153-5BFD-1185-BB55E9656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42278" r="2536" b="31119"/>
              <a:stretch/>
            </p:blipFill>
            <p:spPr>
              <a:xfrm>
                <a:off x="5632166" y="3184859"/>
                <a:ext cx="1368152" cy="38815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3621D10-1116-083C-D017-ED38459A9F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84" t="60399" r="2536" b="15742"/>
              <a:stretch/>
            </p:blipFill>
            <p:spPr>
              <a:xfrm>
                <a:off x="7248565" y="3184859"/>
                <a:ext cx="1368152" cy="38815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EFAD25D-AFDD-7941-1AD2-4A6D8EFC18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90" t="4510" r="2053" b="15683"/>
              <a:stretch/>
            </p:blipFill>
            <p:spPr>
              <a:xfrm>
                <a:off x="3991600" y="4124476"/>
                <a:ext cx="1372488" cy="888081"/>
              </a:xfrm>
              <a:prstGeom prst="rect">
                <a:avLst/>
              </a:prstGeom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1BC93D7-EF3F-0F71-195A-2212361EC349}"/>
                  </a:ext>
                </a:extLst>
              </p:cNvPr>
              <p:cNvCxnSpPr>
                <a:stCxn id="10" idx="2"/>
                <a:endCxn id="13" idx="0"/>
              </p:cNvCxnSpPr>
              <p:nvPr/>
            </p:nvCxnSpPr>
            <p:spPr>
              <a:xfrm flipH="1">
                <a:off x="4677844" y="3573016"/>
                <a:ext cx="2168" cy="551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 17">
                <a:extLst>
                  <a:ext uri="{FF2B5EF4-FFF2-40B4-BE49-F238E27FC236}">
                    <a16:creationId xmlns:a16="http://schemas.microsoft.com/office/drawing/2014/main" id="{18AF72BD-FEAA-4849-5DE2-E39E19BFB3C4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rot="5400000">
                <a:off x="5437839" y="3499267"/>
                <a:ext cx="804654" cy="95215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 18">
                <a:extLst>
                  <a:ext uri="{FF2B5EF4-FFF2-40B4-BE49-F238E27FC236}">
                    <a16:creationId xmlns:a16="http://schemas.microsoft.com/office/drawing/2014/main" id="{F985A84B-EA06-D333-0CAA-DE369363D414}"/>
                  </a:ext>
                </a:extLst>
              </p:cNvPr>
              <p:cNvCxnSpPr>
                <a:endCxn id="13" idx="3"/>
              </p:cNvCxnSpPr>
              <p:nvPr/>
            </p:nvCxnSpPr>
            <p:spPr>
              <a:xfrm rot="10800000" flipV="1">
                <a:off x="5364089" y="3573015"/>
                <a:ext cx="2568553" cy="995501"/>
              </a:xfrm>
              <a:prstGeom prst="bentConnector3">
                <a:avLst>
                  <a:gd name="adj1" fmla="val 126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68740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95EF02-536F-4380-D378-00BC302C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MPI.Comm.Barrier</a:t>
            </a:r>
            <a:endParaRPr kumimoji="1" lang="en-US" altLang="ko-KR" dirty="0"/>
          </a:p>
          <a:p>
            <a:pPr lvl="1"/>
            <a:r>
              <a:rPr lang="en-US" altLang="ko-KR" dirty="0"/>
              <a:t>communicator</a:t>
            </a:r>
            <a:r>
              <a:rPr lang="ko-KR" altLang="en-US" dirty="0"/>
              <a:t>내의 모든 프로세스가 호출한 지점에 도달할 때가지 진행을 멈춤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 err="1"/>
              <a:t>MPI.Wtime</a:t>
            </a:r>
            <a:endParaRPr kumimoji="1" lang="en-US" altLang="ko-KR" dirty="0"/>
          </a:p>
          <a:p>
            <a:pPr lvl="1"/>
            <a:r>
              <a:rPr kumimoji="1" lang="en" altLang="ko-KR" dirty="0"/>
              <a:t>Wall clock time</a:t>
            </a:r>
            <a:r>
              <a:rPr kumimoji="1" lang="ko-KR" altLang="en-US" dirty="0"/>
              <a:t>을 반환</a:t>
            </a:r>
          </a:p>
          <a:p>
            <a:pPr lvl="1"/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C594A3-0B22-87C7-3EE4-D06BA5EC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함수들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0B937B-FFC3-3C0E-7C62-8E06CF02EADA}"/>
              </a:ext>
            </a:extLst>
          </p:cNvPr>
          <p:cNvSpPr/>
          <p:nvPr/>
        </p:nvSpPr>
        <p:spPr>
          <a:xfrm>
            <a:off x="799022" y="3825010"/>
            <a:ext cx="683195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…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MPI.COMM_WORLD.Barrier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s_time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MPI.Wtime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Computing…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MPI.COMM_WORLD.Barrier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e_time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MPI.Wtime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t_time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e_time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–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s_time</a:t>
            </a:r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087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Further topics</a:t>
            </a:r>
            <a:r>
              <a:rPr kumimoji="1" lang="ko-KR" altLang="en-US" dirty="0"/>
              <a:t> </a:t>
            </a:r>
            <a:r>
              <a:rPr kumimoji="1" lang="en-US" altLang="ko-KR" dirty="0"/>
              <a:t>(I)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lang="ko-KR" altLang="en-US" dirty="0"/>
              <a:t>영역분할의 두 가지 방법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576263" y="1693999"/>
            <a:ext cx="5113515" cy="1546624"/>
            <a:chOff x="1328752" y="969352"/>
            <a:chExt cx="6155022" cy="1861638"/>
          </a:xfrm>
        </p:grpSpPr>
        <p:sp>
          <p:nvSpPr>
            <p:cNvPr id="78" name="정육면체 77"/>
            <p:cNvSpPr/>
            <p:nvPr/>
          </p:nvSpPr>
          <p:spPr>
            <a:xfrm>
              <a:off x="1328752" y="980728"/>
              <a:ext cx="1944270" cy="1849507"/>
            </a:xfrm>
            <a:prstGeom prst="cube">
              <a:avLst>
                <a:gd name="adj" fmla="val 1628"/>
              </a:avLst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328753" y="995644"/>
              <a:ext cx="1944269" cy="606654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" name="정육면체 82"/>
            <p:cNvSpPr/>
            <p:nvPr/>
          </p:nvSpPr>
          <p:spPr>
            <a:xfrm>
              <a:off x="3440622" y="981483"/>
              <a:ext cx="1944270" cy="1849507"/>
            </a:xfrm>
            <a:prstGeom prst="cube">
              <a:avLst>
                <a:gd name="adj" fmla="val 1628"/>
              </a:avLst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5" name="정육면체 84"/>
            <p:cNvSpPr/>
            <p:nvPr/>
          </p:nvSpPr>
          <p:spPr>
            <a:xfrm>
              <a:off x="5539504" y="969352"/>
              <a:ext cx="1944270" cy="1849507"/>
            </a:xfrm>
            <a:prstGeom prst="cube">
              <a:avLst>
                <a:gd name="adj" fmla="val 1628"/>
              </a:avLst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rtlCol="0" anchor="ctr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450381" y="1608441"/>
              <a:ext cx="1934510" cy="606654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552492" y="2219934"/>
              <a:ext cx="1892476" cy="60665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6242989" y="1798496"/>
            <a:ext cx="1980000" cy="504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242989" y="2372711"/>
            <a:ext cx="1980000" cy="504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246462" y="2963886"/>
            <a:ext cx="1980000" cy="5040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3005"/>
              </p:ext>
            </p:extLst>
          </p:nvPr>
        </p:nvGraphicFramePr>
        <p:xfrm>
          <a:off x="520234" y="4125937"/>
          <a:ext cx="8103532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7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5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462">
                <a:tc>
                  <a:txBody>
                    <a:bodyPr/>
                    <a:lstStyle/>
                    <a:p>
                      <a:pPr latinLnBrk="1"/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Shared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data </a:t>
                      </a:r>
                      <a:r>
                        <a:rPr lang="en-US" altLang="ko-KR" sz="1600" b="0" i="0" baseline="0" dirty="0" err="1">
                          <a:latin typeface="KoPubDotum Medium" pitchFamily="2" charset="-127"/>
                          <a:ea typeface="KoPubDotum Medium" pitchFamily="2" charset="-127"/>
                        </a:rPr>
                        <a:t>decomp</a:t>
                      </a:r>
                      <a:r>
                        <a:rPr lang="en-US" altLang="ko-KR" sz="1600" baseline="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Domain </a:t>
                      </a:r>
                      <a:r>
                        <a:rPr lang="en-US" altLang="ko-KR" sz="1600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decomp</a:t>
                      </a:r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Memory space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All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Its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own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Calculation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Its own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Its own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5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Communication pattern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Update its own data to shared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Exchange necessary data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Implementation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Simple (It is like </a:t>
                      </a:r>
                      <a:r>
                        <a:rPr lang="en-US" altLang="ko-KR" sz="1600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OpenMP</a:t>
                      </a:r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Complicated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" name="모서리가 둥근 직사각형 98"/>
          <p:cNvSpPr/>
          <p:nvPr/>
        </p:nvSpPr>
        <p:spPr>
          <a:xfrm>
            <a:off x="5936173" y="1580444"/>
            <a:ext cx="2485842" cy="2110950"/>
          </a:xfrm>
          <a:prstGeom prst="roundRect">
            <a:avLst>
              <a:gd name="adj" fmla="val 9778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02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060170-1F78-4CEB-8678-2D66C414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설치 후 시작 메뉴에서 </a:t>
            </a:r>
            <a:r>
              <a:rPr lang="en-US" altLang="ko-KR" dirty="0"/>
              <a:t>“Anaconda </a:t>
            </a:r>
            <a:r>
              <a:rPr lang="en-US" altLang="ko-KR" dirty="0" err="1"/>
              <a:t>powershell</a:t>
            </a:r>
            <a:r>
              <a:rPr lang="en-US" altLang="ko-KR" dirty="0"/>
              <a:t>” prompt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“</a:t>
            </a:r>
            <a:r>
              <a:rPr lang="en-US" altLang="ko-KR" dirty="0" err="1"/>
              <a:t>mpi</a:t>
            </a:r>
            <a:r>
              <a:rPr lang="en-US" altLang="ko-KR" dirty="0"/>
              <a:t>” </a:t>
            </a:r>
            <a:r>
              <a:rPr lang="ko-KR" altLang="en-US" dirty="0"/>
              <a:t>이름으로 </a:t>
            </a:r>
            <a:r>
              <a:rPr lang="en-US" altLang="ko-KR" dirty="0" err="1"/>
              <a:t>conda</a:t>
            </a:r>
            <a:r>
              <a:rPr lang="ko-KR" altLang="en-US" dirty="0"/>
              <a:t>를 이용해서 설치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create –n </a:t>
            </a:r>
            <a:r>
              <a:rPr lang="en-US" altLang="ko-KR" dirty="0" err="1"/>
              <a:t>mpi</a:t>
            </a:r>
            <a:r>
              <a:rPr lang="en-US" altLang="ko-KR" dirty="0"/>
              <a:t> python=3.11 </a:t>
            </a:r>
            <a:r>
              <a:rPr lang="en-US" altLang="ko-KR" dirty="0" err="1"/>
              <a:t>numpy</a:t>
            </a:r>
            <a:r>
              <a:rPr lang="en-US" altLang="ko-KR" dirty="0"/>
              <a:t> mpi4py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활성화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mpi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프로그램 작성 및 작업 실행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mpirun</a:t>
            </a:r>
            <a:r>
              <a:rPr lang="en-US" altLang="ko-KR" dirty="0"/>
              <a:t> –np 3 python mpi.py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비활성화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deactivate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3B1416-FFA4-428C-885E-A68873C8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mpi4py (II)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8020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Further topics</a:t>
            </a:r>
            <a:r>
              <a:rPr kumimoji="1" lang="ko-KR" altLang="en-US" dirty="0"/>
              <a:t> </a:t>
            </a:r>
            <a:r>
              <a:rPr kumimoji="1" lang="en-US" altLang="ko-KR" dirty="0"/>
              <a:t>(II) – </a:t>
            </a:r>
            <a:r>
              <a:rPr kumimoji="1" lang="ko-KR" altLang="en-US" dirty="0"/>
              <a:t>다차원 분할</a:t>
            </a:r>
            <a:endParaRPr lang="ko-KR" altLang="en-US" dirty="0"/>
          </a:p>
        </p:txBody>
      </p:sp>
      <p:sp>
        <p:nvSpPr>
          <p:cNvPr id="529" name="TextBox 528"/>
          <p:cNvSpPr txBox="1"/>
          <p:nvPr/>
        </p:nvSpPr>
        <p:spPr>
          <a:xfrm>
            <a:off x="4679878" y="5161900"/>
            <a:ext cx="345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2-directional decomposition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graphicFrame>
        <p:nvGraphicFramePr>
          <p:cNvPr id="539" name="표 538"/>
          <p:cNvGraphicFramePr>
            <a:graphicFrameLocks noGrp="1"/>
          </p:cNvGraphicFramePr>
          <p:nvPr/>
        </p:nvGraphicFramePr>
        <p:xfrm>
          <a:off x="428909" y="4508788"/>
          <a:ext cx="8103531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4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1-D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decomposition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2-D decomposition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Communication pattern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One boundary cells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Two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boundary cells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Implementation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Relatively simple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Relatively complicated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Available MPI processes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Nx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 (or </a:t>
                      </a:r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Ny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Nx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  <a:cs typeface="Arial"/>
                        </a:rPr>
                        <a:t> 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  <a:cs typeface="Arial"/>
                          <a:sym typeface="Symbol"/>
                        </a:rPr>
                        <a:t>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Ny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Communication amount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2 </a:t>
                      </a:r>
                      <a:r>
                        <a:rPr lang="en-US" altLang="ko-KR" b="0" i="0" baseline="0" dirty="0" err="1">
                          <a:latin typeface="KoPubDotum Medium" pitchFamily="2" charset="-127"/>
                          <a:ea typeface="KoPubDotum Medium" pitchFamily="2" charset="-127"/>
                        </a:rPr>
                        <a:t>Ny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(or 2 </a:t>
                      </a:r>
                      <a:r>
                        <a:rPr lang="en-US" altLang="ko-KR" baseline="0" dirty="0" err="1"/>
                        <a:t>Nx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~ 2(</a:t>
                      </a:r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</a:rPr>
                        <a:t>Nx+Ny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)/</a:t>
                      </a:r>
                      <a:r>
                        <a:rPr lang="en-US" altLang="ko-KR" dirty="0" err="1"/>
                        <a:t>sqrt</a:t>
                      </a:r>
                      <a:r>
                        <a:rPr lang="en-US" altLang="ko-KR" dirty="0"/>
                        <a:t>(p)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2C881129-5D7C-EC0C-4427-AB3042D008E8}"/>
              </a:ext>
            </a:extLst>
          </p:cNvPr>
          <p:cNvGrpSpPr/>
          <p:nvPr/>
        </p:nvGrpSpPr>
        <p:grpSpPr>
          <a:xfrm>
            <a:off x="732155" y="1328621"/>
            <a:ext cx="3420494" cy="2880320"/>
            <a:chOff x="467430" y="2024844"/>
            <a:chExt cx="3420494" cy="288032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7A839A6-9B2E-23D6-D7DB-AD3076402F46}"/>
                </a:ext>
              </a:extLst>
            </p:cNvPr>
            <p:cNvGrpSpPr/>
            <p:nvPr/>
          </p:nvGrpSpPr>
          <p:grpSpPr>
            <a:xfrm>
              <a:off x="467430" y="2024844"/>
              <a:ext cx="360154" cy="2880320"/>
              <a:chOff x="467430" y="2024844"/>
              <a:chExt cx="360154" cy="2880320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EFA13DB8-C4F3-4C42-7846-FAF3677EA931}"/>
                  </a:ext>
                </a:extLst>
              </p:cNvPr>
              <p:cNvSpPr/>
              <p:nvPr/>
            </p:nvSpPr>
            <p:spPr>
              <a:xfrm>
                <a:off x="467430" y="202486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868B7AC3-E6D6-FB01-C53B-3A39A658BA97}"/>
                  </a:ext>
                </a:extLst>
              </p:cNvPr>
              <p:cNvSpPr/>
              <p:nvPr/>
            </p:nvSpPr>
            <p:spPr>
              <a:xfrm>
                <a:off x="467430" y="220488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8" name="직사각형 777">
                <a:extLst>
                  <a:ext uri="{FF2B5EF4-FFF2-40B4-BE49-F238E27FC236}">
                    <a16:creationId xmlns:a16="http://schemas.microsoft.com/office/drawing/2014/main" id="{B4712EFE-F5F2-50E4-5E11-B209A6EECC37}"/>
                  </a:ext>
                </a:extLst>
              </p:cNvPr>
              <p:cNvSpPr/>
              <p:nvPr/>
            </p:nvSpPr>
            <p:spPr>
              <a:xfrm>
                <a:off x="467430" y="238490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9" name="직사각형 778">
                <a:extLst>
                  <a:ext uri="{FF2B5EF4-FFF2-40B4-BE49-F238E27FC236}">
                    <a16:creationId xmlns:a16="http://schemas.microsoft.com/office/drawing/2014/main" id="{C2EB42AC-048A-9264-800E-AF3EDB47DC6B}"/>
                  </a:ext>
                </a:extLst>
              </p:cNvPr>
              <p:cNvSpPr/>
              <p:nvPr/>
            </p:nvSpPr>
            <p:spPr>
              <a:xfrm>
                <a:off x="467430" y="256492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0" name="직사각형 779">
                <a:extLst>
                  <a:ext uri="{FF2B5EF4-FFF2-40B4-BE49-F238E27FC236}">
                    <a16:creationId xmlns:a16="http://schemas.microsoft.com/office/drawing/2014/main" id="{49524EDE-0DC6-FBD8-F200-29AD5DB39539}"/>
                  </a:ext>
                </a:extLst>
              </p:cNvPr>
              <p:cNvSpPr/>
              <p:nvPr/>
            </p:nvSpPr>
            <p:spPr>
              <a:xfrm>
                <a:off x="467430" y="274494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1" name="직사각형 780">
                <a:extLst>
                  <a:ext uri="{FF2B5EF4-FFF2-40B4-BE49-F238E27FC236}">
                    <a16:creationId xmlns:a16="http://schemas.microsoft.com/office/drawing/2014/main" id="{B2BC768F-A9EA-3363-943B-577BDC8368C9}"/>
                  </a:ext>
                </a:extLst>
              </p:cNvPr>
              <p:cNvSpPr/>
              <p:nvPr/>
            </p:nvSpPr>
            <p:spPr>
              <a:xfrm>
                <a:off x="467430" y="292499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2" name="직사각형 781">
                <a:extLst>
                  <a:ext uri="{FF2B5EF4-FFF2-40B4-BE49-F238E27FC236}">
                    <a16:creationId xmlns:a16="http://schemas.microsoft.com/office/drawing/2014/main" id="{775C8953-738F-49B9-2CCF-5288C2924172}"/>
                  </a:ext>
                </a:extLst>
              </p:cNvPr>
              <p:cNvSpPr/>
              <p:nvPr/>
            </p:nvSpPr>
            <p:spPr>
              <a:xfrm>
                <a:off x="467430" y="310499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3" name="직사각형 782">
                <a:extLst>
                  <a:ext uri="{FF2B5EF4-FFF2-40B4-BE49-F238E27FC236}">
                    <a16:creationId xmlns:a16="http://schemas.microsoft.com/office/drawing/2014/main" id="{926DCA86-FD1C-1642-A508-6A82639D1506}"/>
                  </a:ext>
                </a:extLst>
              </p:cNvPr>
              <p:cNvSpPr/>
              <p:nvPr/>
            </p:nvSpPr>
            <p:spPr>
              <a:xfrm>
                <a:off x="467430" y="328504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4" name="직사각형 783">
                <a:extLst>
                  <a:ext uri="{FF2B5EF4-FFF2-40B4-BE49-F238E27FC236}">
                    <a16:creationId xmlns:a16="http://schemas.microsoft.com/office/drawing/2014/main" id="{8E3C5F4C-8FC0-A6B7-6F3E-B6ADE675C699}"/>
                  </a:ext>
                </a:extLst>
              </p:cNvPr>
              <p:cNvSpPr/>
              <p:nvPr/>
            </p:nvSpPr>
            <p:spPr>
              <a:xfrm>
                <a:off x="647584" y="202484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5" name="직사각형 784">
                <a:extLst>
                  <a:ext uri="{FF2B5EF4-FFF2-40B4-BE49-F238E27FC236}">
                    <a16:creationId xmlns:a16="http://schemas.microsoft.com/office/drawing/2014/main" id="{0BDCB776-5D19-670F-9521-94B982FBABF4}"/>
                  </a:ext>
                </a:extLst>
              </p:cNvPr>
              <p:cNvSpPr/>
              <p:nvPr/>
            </p:nvSpPr>
            <p:spPr>
              <a:xfrm>
                <a:off x="647584" y="220486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6" name="직사각형 785">
                <a:extLst>
                  <a:ext uri="{FF2B5EF4-FFF2-40B4-BE49-F238E27FC236}">
                    <a16:creationId xmlns:a16="http://schemas.microsoft.com/office/drawing/2014/main" id="{80F21AD5-A50C-9022-4DBE-E86C79474C43}"/>
                  </a:ext>
                </a:extLst>
              </p:cNvPr>
              <p:cNvSpPr/>
              <p:nvPr/>
            </p:nvSpPr>
            <p:spPr>
              <a:xfrm>
                <a:off x="647584" y="238488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7" name="직사각형 786">
                <a:extLst>
                  <a:ext uri="{FF2B5EF4-FFF2-40B4-BE49-F238E27FC236}">
                    <a16:creationId xmlns:a16="http://schemas.microsoft.com/office/drawing/2014/main" id="{CA777EC7-6B41-2FA1-1F13-56937EFDC598}"/>
                  </a:ext>
                </a:extLst>
              </p:cNvPr>
              <p:cNvSpPr/>
              <p:nvPr/>
            </p:nvSpPr>
            <p:spPr>
              <a:xfrm>
                <a:off x="647584" y="256490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8" name="직사각형 787">
                <a:extLst>
                  <a:ext uri="{FF2B5EF4-FFF2-40B4-BE49-F238E27FC236}">
                    <a16:creationId xmlns:a16="http://schemas.microsoft.com/office/drawing/2014/main" id="{74ADE7A6-BFAE-BA8E-7C2D-703BFC09AA5A}"/>
                  </a:ext>
                </a:extLst>
              </p:cNvPr>
              <p:cNvSpPr/>
              <p:nvPr/>
            </p:nvSpPr>
            <p:spPr>
              <a:xfrm>
                <a:off x="647584" y="274492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89" name="직사각형 788">
                <a:extLst>
                  <a:ext uri="{FF2B5EF4-FFF2-40B4-BE49-F238E27FC236}">
                    <a16:creationId xmlns:a16="http://schemas.microsoft.com/office/drawing/2014/main" id="{52FE10E2-30B1-2979-89F2-4A451C18B207}"/>
                  </a:ext>
                </a:extLst>
              </p:cNvPr>
              <p:cNvSpPr/>
              <p:nvPr/>
            </p:nvSpPr>
            <p:spPr>
              <a:xfrm>
                <a:off x="647584" y="292497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0" name="직사각형 789">
                <a:extLst>
                  <a:ext uri="{FF2B5EF4-FFF2-40B4-BE49-F238E27FC236}">
                    <a16:creationId xmlns:a16="http://schemas.microsoft.com/office/drawing/2014/main" id="{89C90641-B5E1-E3F9-DECF-07483808079F}"/>
                  </a:ext>
                </a:extLst>
              </p:cNvPr>
              <p:cNvSpPr/>
              <p:nvPr/>
            </p:nvSpPr>
            <p:spPr>
              <a:xfrm>
                <a:off x="647584" y="310497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1" name="직사각형 790">
                <a:extLst>
                  <a:ext uri="{FF2B5EF4-FFF2-40B4-BE49-F238E27FC236}">
                    <a16:creationId xmlns:a16="http://schemas.microsoft.com/office/drawing/2014/main" id="{53CA39FA-E21B-FB04-1C3E-86B892F04545}"/>
                  </a:ext>
                </a:extLst>
              </p:cNvPr>
              <p:cNvSpPr/>
              <p:nvPr/>
            </p:nvSpPr>
            <p:spPr>
              <a:xfrm>
                <a:off x="647584" y="3285020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2" name="직사각형 791">
                <a:extLst>
                  <a:ext uri="{FF2B5EF4-FFF2-40B4-BE49-F238E27FC236}">
                    <a16:creationId xmlns:a16="http://schemas.microsoft.com/office/drawing/2014/main" id="{A63D522F-3588-8BB6-B0E9-E3EC126EC397}"/>
                  </a:ext>
                </a:extLst>
              </p:cNvPr>
              <p:cNvSpPr/>
              <p:nvPr/>
            </p:nvSpPr>
            <p:spPr>
              <a:xfrm>
                <a:off x="467430" y="346498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3" name="직사각형 792">
                <a:extLst>
                  <a:ext uri="{FF2B5EF4-FFF2-40B4-BE49-F238E27FC236}">
                    <a16:creationId xmlns:a16="http://schemas.microsoft.com/office/drawing/2014/main" id="{030B3B58-6737-EE6A-4790-291017531544}"/>
                  </a:ext>
                </a:extLst>
              </p:cNvPr>
              <p:cNvSpPr/>
              <p:nvPr/>
            </p:nvSpPr>
            <p:spPr>
              <a:xfrm>
                <a:off x="467430" y="364500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E0A1ACE1-1469-8261-37B0-A233BECDC581}"/>
                  </a:ext>
                </a:extLst>
              </p:cNvPr>
              <p:cNvSpPr/>
              <p:nvPr/>
            </p:nvSpPr>
            <p:spPr>
              <a:xfrm>
                <a:off x="467430" y="382502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E735E5B5-DA98-E803-AFFD-FE8466CBD5A4}"/>
                  </a:ext>
                </a:extLst>
              </p:cNvPr>
              <p:cNvSpPr/>
              <p:nvPr/>
            </p:nvSpPr>
            <p:spPr>
              <a:xfrm>
                <a:off x="467430" y="400504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AB25E54A-A8CA-C018-2799-5E79617B83E2}"/>
                  </a:ext>
                </a:extLst>
              </p:cNvPr>
              <p:cNvSpPr/>
              <p:nvPr/>
            </p:nvSpPr>
            <p:spPr>
              <a:xfrm>
                <a:off x="467430" y="418506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39EBD0E7-CF23-0A62-07D1-9BA8AE2D1271}"/>
                  </a:ext>
                </a:extLst>
              </p:cNvPr>
              <p:cNvSpPr/>
              <p:nvPr/>
            </p:nvSpPr>
            <p:spPr>
              <a:xfrm>
                <a:off x="467430" y="436511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94A01B75-C2E8-7729-1931-DA1C418640F9}"/>
                  </a:ext>
                </a:extLst>
              </p:cNvPr>
              <p:cNvSpPr/>
              <p:nvPr/>
            </p:nvSpPr>
            <p:spPr>
              <a:xfrm>
                <a:off x="467430" y="454511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004C7D19-8469-85E3-3A65-747323AA4351}"/>
                  </a:ext>
                </a:extLst>
              </p:cNvPr>
              <p:cNvSpPr/>
              <p:nvPr/>
            </p:nvSpPr>
            <p:spPr>
              <a:xfrm>
                <a:off x="467430" y="472516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0" name="직사각형 799">
                <a:extLst>
                  <a:ext uri="{FF2B5EF4-FFF2-40B4-BE49-F238E27FC236}">
                    <a16:creationId xmlns:a16="http://schemas.microsoft.com/office/drawing/2014/main" id="{378AB598-E1D0-FB88-CD7D-90B995666A6B}"/>
                  </a:ext>
                </a:extLst>
              </p:cNvPr>
              <p:cNvSpPr/>
              <p:nvPr/>
            </p:nvSpPr>
            <p:spPr>
              <a:xfrm>
                <a:off x="647584" y="346496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1" name="직사각형 800">
                <a:extLst>
                  <a:ext uri="{FF2B5EF4-FFF2-40B4-BE49-F238E27FC236}">
                    <a16:creationId xmlns:a16="http://schemas.microsoft.com/office/drawing/2014/main" id="{8FAD1C7F-3290-139A-8627-D59E6136F931}"/>
                  </a:ext>
                </a:extLst>
              </p:cNvPr>
              <p:cNvSpPr/>
              <p:nvPr/>
            </p:nvSpPr>
            <p:spPr>
              <a:xfrm>
                <a:off x="647584" y="364498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2" name="직사각형 801">
                <a:extLst>
                  <a:ext uri="{FF2B5EF4-FFF2-40B4-BE49-F238E27FC236}">
                    <a16:creationId xmlns:a16="http://schemas.microsoft.com/office/drawing/2014/main" id="{F087CA23-50F1-F0B7-EF18-D0C418DFEFAD}"/>
                  </a:ext>
                </a:extLst>
              </p:cNvPr>
              <p:cNvSpPr/>
              <p:nvPr/>
            </p:nvSpPr>
            <p:spPr>
              <a:xfrm>
                <a:off x="647584" y="382500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3" name="직사각형 802">
                <a:extLst>
                  <a:ext uri="{FF2B5EF4-FFF2-40B4-BE49-F238E27FC236}">
                    <a16:creationId xmlns:a16="http://schemas.microsoft.com/office/drawing/2014/main" id="{B41E5A07-3935-FDC4-24F4-436751F86A8A}"/>
                  </a:ext>
                </a:extLst>
              </p:cNvPr>
              <p:cNvSpPr/>
              <p:nvPr/>
            </p:nvSpPr>
            <p:spPr>
              <a:xfrm>
                <a:off x="647584" y="400502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36EE5510-1184-291B-81D2-40DBC95A284C}"/>
                  </a:ext>
                </a:extLst>
              </p:cNvPr>
              <p:cNvSpPr/>
              <p:nvPr/>
            </p:nvSpPr>
            <p:spPr>
              <a:xfrm>
                <a:off x="647584" y="4185048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04011BB7-D397-64D9-5772-7E2BDE21A90D}"/>
                  </a:ext>
                </a:extLst>
              </p:cNvPr>
              <p:cNvSpPr/>
              <p:nvPr/>
            </p:nvSpPr>
            <p:spPr>
              <a:xfrm>
                <a:off x="647584" y="436509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DEEAC806-26D3-E966-6555-EDBAB4290E85}"/>
                  </a:ext>
                </a:extLst>
              </p:cNvPr>
              <p:cNvSpPr/>
              <p:nvPr/>
            </p:nvSpPr>
            <p:spPr>
              <a:xfrm>
                <a:off x="647584" y="454509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945EBB48-408E-035D-99D4-3B7C3E7143AF}"/>
                  </a:ext>
                </a:extLst>
              </p:cNvPr>
              <p:cNvSpPr/>
              <p:nvPr/>
            </p:nvSpPr>
            <p:spPr>
              <a:xfrm>
                <a:off x="647584" y="4725144"/>
                <a:ext cx="180000" cy="1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0D8252A-0C39-77A9-8F0E-1ECBFDCF9948}"/>
                </a:ext>
              </a:extLst>
            </p:cNvPr>
            <p:cNvGrpSpPr/>
            <p:nvPr/>
          </p:nvGrpSpPr>
          <p:grpSpPr>
            <a:xfrm>
              <a:off x="935482" y="2024844"/>
              <a:ext cx="360154" cy="2880320"/>
              <a:chOff x="935482" y="2024844"/>
              <a:chExt cx="360154" cy="2880320"/>
            </a:xfrm>
          </p:grpSpPr>
          <p:sp>
            <p:nvSpPr>
              <p:cNvPr id="744" name="직사각형 743">
                <a:extLst>
                  <a:ext uri="{FF2B5EF4-FFF2-40B4-BE49-F238E27FC236}">
                    <a16:creationId xmlns:a16="http://schemas.microsoft.com/office/drawing/2014/main" id="{62A788C5-B905-DE87-474E-A2BD88275E3D}"/>
                  </a:ext>
                </a:extLst>
              </p:cNvPr>
              <p:cNvSpPr/>
              <p:nvPr/>
            </p:nvSpPr>
            <p:spPr>
              <a:xfrm>
                <a:off x="935482" y="202486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5" name="직사각형 744">
                <a:extLst>
                  <a:ext uri="{FF2B5EF4-FFF2-40B4-BE49-F238E27FC236}">
                    <a16:creationId xmlns:a16="http://schemas.microsoft.com/office/drawing/2014/main" id="{E66FEDFA-FAFF-C482-BC2F-49CB31308DAF}"/>
                  </a:ext>
                </a:extLst>
              </p:cNvPr>
              <p:cNvSpPr/>
              <p:nvPr/>
            </p:nvSpPr>
            <p:spPr>
              <a:xfrm>
                <a:off x="935482" y="220488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6" name="직사각형 745">
                <a:extLst>
                  <a:ext uri="{FF2B5EF4-FFF2-40B4-BE49-F238E27FC236}">
                    <a16:creationId xmlns:a16="http://schemas.microsoft.com/office/drawing/2014/main" id="{9CEDCA3A-93EC-1E6D-9DED-311514FF6894}"/>
                  </a:ext>
                </a:extLst>
              </p:cNvPr>
              <p:cNvSpPr/>
              <p:nvPr/>
            </p:nvSpPr>
            <p:spPr>
              <a:xfrm>
                <a:off x="935482" y="238490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7" name="직사각형 746">
                <a:extLst>
                  <a:ext uri="{FF2B5EF4-FFF2-40B4-BE49-F238E27FC236}">
                    <a16:creationId xmlns:a16="http://schemas.microsoft.com/office/drawing/2014/main" id="{3AB9B1F9-37AB-DEB7-7634-849551FE8EA8}"/>
                  </a:ext>
                </a:extLst>
              </p:cNvPr>
              <p:cNvSpPr/>
              <p:nvPr/>
            </p:nvSpPr>
            <p:spPr>
              <a:xfrm>
                <a:off x="935482" y="256492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8" name="직사각형 747">
                <a:extLst>
                  <a:ext uri="{FF2B5EF4-FFF2-40B4-BE49-F238E27FC236}">
                    <a16:creationId xmlns:a16="http://schemas.microsoft.com/office/drawing/2014/main" id="{990F7046-A816-9E14-77C0-087EFBE72D75}"/>
                  </a:ext>
                </a:extLst>
              </p:cNvPr>
              <p:cNvSpPr/>
              <p:nvPr/>
            </p:nvSpPr>
            <p:spPr>
              <a:xfrm>
                <a:off x="935482" y="274494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9" name="직사각형 748">
                <a:extLst>
                  <a:ext uri="{FF2B5EF4-FFF2-40B4-BE49-F238E27FC236}">
                    <a16:creationId xmlns:a16="http://schemas.microsoft.com/office/drawing/2014/main" id="{823B55C9-B74D-9849-6EFE-32063E31E3FD}"/>
                  </a:ext>
                </a:extLst>
              </p:cNvPr>
              <p:cNvSpPr/>
              <p:nvPr/>
            </p:nvSpPr>
            <p:spPr>
              <a:xfrm>
                <a:off x="935482" y="292499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0" name="직사각형 749">
                <a:extLst>
                  <a:ext uri="{FF2B5EF4-FFF2-40B4-BE49-F238E27FC236}">
                    <a16:creationId xmlns:a16="http://schemas.microsoft.com/office/drawing/2014/main" id="{36179E19-953A-385B-DA16-28EC2BACAF03}"/>
                  </a:ext>
                </a:extLst>
              </p:cNvPr>
              <p:cNvSpPr/>
              <p:nvPr/>
            </p:nvSpPr>
            <p:spPr>
              <a:xfrm>
                <a:off x="935482" y="310499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FEB12871-1EFE-D999-1722-ABBEBC033D33}"/>
                  </a:ext>
                </a:extLst>
              </p:cNvPr>
              <p:cNvSpPr/>
              <p:nvPr/>
            </p:nvSpPr>
            <p:spPr>
              <a:xfrm>
                <a:off x="935482" y="328504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2" name="직사각형 751">
                <a:extLst>
                  <a:ext uri="{FF2B5EF4-FFF2-40B4-BE49-F238E27FC236}">
                    <a16:creationId xmlns:a16="http://schemas.microsoft.com/office/drawing/2014/main" id="{C747B5D0-A72E-2C29-FE23-07E0AA3F98E5}"/>
                  </a:ext>
                </a:extLst>
              </p:cNvPr>
              <p:cNvSpPr/>
              <p:nvPr/>
            </p:nvSpPr>
            <p:spPr>
              <a:xfrm>
                <a:off x="1115636" y="202484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3" name="직사각형 752">
                <a:extLst>
                  <a:ext uri="{FF2B5EF4-FFF2-40B4-BE49-F238E27FC236}">
                    <a16:creationId xmlns:a16="http://schemas.microsoft.com/office/drawing/2014/main" id="{B95CF6EB-02B3-03A9-F3A5-2EDF2726388F}"/>
                  </a:ext>
                </a:extLst>
              </p:cNvPr>
              <p:cNvSpPr/>
              <p:nvPr/>
            </p:nvSpPr>
            <p:spPr>
              <a:xfrm>
                <a:off x="1115636" y="220486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4" name="직사각형 753">
                <a:extLst>
                  <a:ext uri="{FF2B5EF4-FFF2-40B4-BE49-F238E27FC236}">
                    <a16:creationId xmlns:a16="http://schemas.microsoft.com/office/drawing/2014/main" id="{10F8C444-6D30-85F2-39A8-751B75022D53}"/>
                  </a:ext>
                </a:extLst>
              </p:cNvPr>
              <p:cNvSpPr/>
              <p:nvPr/>
            </p:nvSpPr>
            <p:spPr>
              <a:xfrm>
                <a:off x="1115636" y="238488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5" name="직사각형 754">
                <a:extLst>
                  <a:ext uri="{FF2B5EF4-FFF2-40B4-BE49-F238E27FC236}">
                    <a16:creationId xmlns:a16="http://schemas.microsoft.com/office/drawing/2014/main" id="{A16D242D-BAE9-60F8-FB65-2D793E6CF73C}"/>
                  </a:ext>
                </a:extLst>
              </p:cNvPr>
              <p:cNvSpPr/>
              <p:nvPr/>
            </p:nvSpPr>
            <p:spPr>
              <a:xfrm>
                <a:off x="1115636" y="256490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6" name="직사각형 755">
                <a:extLst>
                  <a:ext uri="{FF2B5EF4-FFF2-40B4-BE49-F238E27FC236}">
                    <a16:creationId xmlns:a16="http://schemas.microsoft.com/office/drawing/2014/main" id="{DE50C44B-D10A-A0AE-A213-61110F576C33}"/>
                  </a:ext>
                </a:extLst>
              </p:cNvPr>
              <p:cNvSpPr/>
              <p:nvPr/>
            </p:nvSpPr>
            <p:spPr>
              <a:xfrm>
                <a:off x="1115636" y="274492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7" name="직사각형 756">
                <a:extLst>
                  <a:ext uri="{FF2B5EF4-FFF2-40B4-BE49-F238E27FC236}">
                    <a16:creationId xmlns:a16="http://schemas.microsoft.com/office/drawing/2014/main" id="{687C1C05-CBBE-D5A1-EF65-F52BDE4C3D4F}"/>
                  </a:ext>
                </a:extLst>
              </p:cNvPr>
              <p:cNvSpPr/>
              <p:nvPr/>
            </p:nvSpPr>
            <p:spPr>
              <a:xfrm>
                <a:off x="1115636" y="292497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8" name="직사각형 757">
                <a:extLst>
                  <a:ext uri="{FF2B5EF4-FFF2-40B4-BE49-F238E27FC236}">
                    <a16:creationId xmlns:a16="http://schemas.microsoft.com/office/drawing/2014/main" id="{885FB79E-77DC-2EBA-8A17-9E0366C83A5F}"/>
                  </a:ext>
                </a:extLst>
              </p:cNvPr>
              <p:cNvSpPr/>
              <p:nvPr/>
            </p:nvSpPr>
            <p:spPr>
              <a:xfrm>
                <a:off x="1115636" y="310497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59" name="직사각형 758">
                <a:extLst>
                  <a:ext uri="{FF2B5EF4-FFF2-40B4-BE49-F238E27FC236}">
                    <a16:creationId xmlns:a16="http://schemas.microsoft.com/office/drawing/2014/main" id="{8C28CA6C-B552-52CB-0901-0ACEE3317D18}"/>
                  </a:ext>
                </a:extLst>
              </p:cNvPr>
              <p:cNvSpPr/>
              <p:nvPr/>
            </p:nvSpPr>
            <p:spPr>
              <a:xfrm>
                <a:off x="1115636" y="3285020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0" name="직사각형 759">
                <a:extLst>
                  <a:ext uri="{FF2B5EF4-FFF2-40B4-BE49-F238E27FC236}">
                    <a16:creationId xmlns:a16="http://schemas.microsoft.com/office/drawing/2014/main" id="{CE8AC3BE-4CFB-D51A-D4AD-0103E1464ACF}"/>
                  </a:ext>
                </a:extLst>
              </p:cNvPr>
              <p:cNvSpPr/>
              <p:nvPr/>
            </p:nvSpPr>
            <p:spPr>
              <a:xfrm>
                <a:off x="935482" y="346498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CD51E3FB-DAE4-39C9-D41C-A853B1C7268F}"/>
                  </a:ext>
                </a:extLst>
              </p:cNvPr>
              <p:cNvSpPr/>
              <p:nvPr/>
            </p:nvSpPr>
            <p:spPr>
              <a:xfrm>
                <a:off x="935482" y="364500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5085DBDF-C731-A532-ACCF-4DF142529E2D}"/>
                  </a:ext>
                </a:extLst>
              </p:cNvPr>
              <p:cNvSpPr/>
              <p:nvPr/>
            </p:nvSpPr>
            <p:spPr>
              <a:xfrm>
                <a:off x="935482" y="382502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3" name="직사각형 762">
                <a:extLst>
                  <a:ext uri="{FF2B5EF4-FFF2-40B4-BE49-F238E27FC236}">
                    <a16:creationId xmlns:a16="http://schemas.microsoft.com/office/drawing/2014/main" id="{78807D9A-C0CC-D080-428D-F40622A8D482}"/>
                  </a:ext>
                </a:extLst>
              </p:cNvPr>
              <p:cNvSpPr/>
              <p:nvPr/>
            </p:nvSpPr>
            <p:spPr>
              <a:xfrm>
                <a:off x="935482" y="400504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4" name="직사각형 763">
                <a:extLst>
                  <a:ext uri="{FF2B5EF4-FFF2-40B4-BE49-F238E27FC236}">
                    <a16:creationId xmlns:a16="http://schemas.microsoft.com/office/drawing/2014/main" id="{58BD2050-89DB-164C-DA7E-65FBA7CBC5AC}"/>
                  </a:ext>
                </a:extLst>
              </p:cNvPr>
              <p:cNvSpPr/>
              <p:nvPr/>
            </p:nvSpPr>
            <p:spPr>
              <a:xfrm>
                <a:off x="935482" y="418506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5" name="직사각형 764">
                <a:extLst>
                  <a:ext uri="{FF2B5EF4-FFF2-40B4-BE49-F238E27FC236}">
                    <a16:creationId xmlns:a16="http://schemas.microsoft.com/office/drawing/2014/main" id="{984296A4-A774-24AE-948A-801F1A27C809}"/>
                  </a:ext>
                </a:extLst>
              </p:cNvPr>
              <p:cNvSpPr/>
              <p:nvPr/>
            </p:nvSpPr>
            <p:spPr>
              <a:xfrm>
                <a:off x="935482" y="436511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6" name="직사각형 765">
                <a:extLst>
                  <a:ext uri="{FF2B5EF4-FFF2-40B4-BE49-F238E27FC236}">
                    <a16:creationId xmlns:a16="http://schemas.microsoft.com/office/drawing/2014/main" id="{D08D294E-3B62-52AA-426F-59F0C61C6F83}"/>
                  </a:ext>
                </a:extLst>
              </p:cNvPr>
              <p:cNvSpPr/>
              <p:nvPr/>
            </p:nvSpPr>
            <p:spPr>
              <a:xfrm>
                <a:off x="935482" y="454511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7" name="직사각형 766">
                <a:extLst>
                  <a:ext uri="{FF2B5EF4-FFF2-40B4-BE49-F238E27FC236}">
                    <a16:creationId xmlns:a16="http://schemas.microsoft.com/office/drawing/2014/main" id="{F27CF16B-9DB0-2201-D704-A1804131FA2E}"/>
                  </a:ext>
                </a:extLst>
              </p:cNvPr>
              <p:cNvSpPr/>
              <p:nvPr/>
            </p:nvSpPr>
            <p:spPr>
              <a:xfrm>
                <a:off x="935482" y="472516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8" name="직사각형 767">
                <a:extLst>
                  <a:ext uri="{FF2B5EF4-FFF2-40B4-BE49-F238E27FC236}">
                    <a16:creationId xmlns:a16="http://schemas.microsoft.com/office/drawing/2014/main" id="{C90CF117-DBE7-148C-D424-56BA200FB68C}"/>
                  </a:ext>
                </a:extLst>
              </p:cNvPr>
              <p:cNvSpPr/>
              <p:nvPr/>
            </p:nvSpPr>
            <p:spPr>
              <a:xfrm>
                <a:off x="1115636" y="346496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69" name="직사각형 768">
                <a:extLst>
                  <a:ext uri="{FF2B5EF4-FFF2-40B4-BE49-F238E27FC236}">
                    <a16:creationId xmlns:a16="http://schemas.microsoft.com/office/drawing/2014/main" id="{52CF693D-1AAF-362F-39D1-8CC7E92DED45}"/>
                  </a:ext>
                </a:extLst>
              </p:cNvPr>
              <p:cNvSpPr/>
              <p:nvPr/>
            </p:nvSpPr>
            <p:spPr>
              <a:xfrm>
                <a:off x="1115636" y="364498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0" name="직사각형 769">
                <a:extLst>
                  <a:ext uri="{FF2B5EF4-FFF2-40B4-BE49-F238E27FC236}">
                    <a16:creationId xmlns:a16="http://schemas.microsoft.com/office/drawing/2014/main" id="{37EB2198-509D-51AA-A8BD-40858FDC1A5D}"/>
                  </a:ext>
                </a:extLst>
              </p:cNvPr>
              <p:cNvSpPr/>
              <p:nvPr/>
            </p:nvSpPr>
            <p:spPr>
              <a:xfrm>
                <a:off x="1115636" y="382500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4AD6F0D9-53B6-A862-C01D-B6979ADDF19D}"/>
                  </a:ext>
                </a:extLst>
              </p:cNvPr>
              <p:cNvSpPr/>
              <p:nvPr/>
            </p:nvSpPr>
            <p:spPr>
              <a:xfrm>
                <a:off x="1115636" y="400502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7E2F7C02-55E2-ED2E-4479-B959A66550C9}"/>
                  </a:ext>
                </a:extLst>
              </p:cNvPr>
              <p:cNvSpPr/>
              <p:nvPr/>
            </p:nvSpPr>
            <p:spPr>
              <a:xfrm>
                <a:off x="1115636" y="4185048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3" name="직사각형 772">
                <a:extLst>
                  <a:ext uri="{FF2B5EF4-FFF2-40B4-BE49-F238E27FC236}">
                    <a16:creationId xmlns:a16="http://schemas.microsoft.com/office/drawing/2014/main" id="{18476EEE-6D38-51B6-658C-03C11B136BD7}"/>
                  </a:ext>
                </a:extLst>
              </p:cNvPr>
              <p:cNvSpPr/>
              <p:nvPr/>
            </p:nvSpPr>
            <p:spPr>
              <a:xfrm>
                <a:off x="1115636" y="436509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4" name="직사각형 773">
                <a:extLst>
                  <a:ext uri="{FF2B5EF4-FFF2-40B4-BE49-F238E27FC236}">
                    <a16:creationId xmlns:a16="http://schemas.microsoft.com/office/drawing/2014/main" id="{C1E97399-5A7A-C5D0-6BE7-C04D6390E6D7}"/>
                  </a:ext>
                </a:extLst>
              </p:cNvPr>
              <p:cNvSpPr/>
              <p:nvPr/>
            </p:nvSpPr>
            <p:spPr>
              <a:xfrm>
                <a:off x="1115636" y="454509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75" name="직사각형 774">
                <a:extLst>
                  <a:ext uri="{FF2B5EF4-FFF2-40B4-BE49-F238E27FC236}">
                    <a16:creationId xmlns:a16="http://schemas.microsoft.com/office/drawing/2014/main" id="{7890D9C0-36B8-EB58-AFC2-D03954B835A7}"/>
                  </a:ext>
                </a:extLst>
              </p:cNvPr>
              <p:cNvSpPr/>
              <p:nvPr/>
            </p:nvSpPr>
            <p:spPr>
              <a:xfrm>
                <a:off x="1115636" y="4725144"/>
                <a:ext cx="180000" cy="18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2660F0C-1FCF-78D3-B088-AA72F223514D}"/>
                </a:ext>
              </a:extLst>
            </p:cNvPr>
            <p:cNvGrpSpPr/>
            <p:nvPr/>
          </p:nvGrpSpPr>
          <p:grpSpPr>
            <a:xfrm>
              <a:off x="1367530" y="2024844"/>
              <a:ext cx="360154" cy="2880320"/>
              <a:chOff x="1367530" y="2024844"/>
              <a:chExt cx="360154" cy="2880320"/>
            </a:xfrm>
          </p:grpSpPr>
          <p:sp>
            <p:nvSpPr>
              <p:cNvPr id="712" name="직사각형 711">
                <a:extLst>
                  <a:ext uri="{FF2B5EF4-FFF2-40B4-BE49-F238E27FC236}">
                    <a16:creationId xmlns:a16="http://schemas.microsoft.com/office/drawing/2014/main" id="{DC169339-1275-336E-0B53-8A7058B73C00}"/>
                  </a:ext>
                </a:extLst>
              </p:cNvPr>
              <p:cNvSpPr/>
              <p:nvPr/>
            </p:nvSpPr>
            <p:spPr>
              <a:xfrm>
                <a:off x="1367530" y="202486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3" name="직사각형 712">
                <a:extLst>
                  <a:ext uri="{FF2B5EF4-FFF2-40B4-BE49-F238E27FC236}">
                    <a16:creationId xmlns:a16="http://schemas.microsoft.com/office/drawing/2014/main" id="{3D40D34F-FBF0-4F60-0F2D-58E4EE17EF0F}"/>
                  </a:ext>
                </a:extLst>
              </p:cNvPr>
              <p:cNvSpPr/>
              <p:nvPr/>
            </p:nvSpPr>
            <p:spPr>
              <a:xfrm>
                <a:off x="1367530" y="220488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4" name="직사각형 713">
                <a:extLst>
                  <a:ext uri="{FF2B5EF4-FFF2-40B4-BE49-F238E27FC236}">
                    <a16:creationId xmlns:a16="http://schemas.microsoft.com/office/drawing/2014/main" id="{2558F3D4-247D-B969-B6D6-9AD13DEC7EDA}"/>
                  </a:ext>
                </a:extLst>
              </p:cNvPr>
              <p:cNvSpPr/>
              <p:nvPr/>
            </p:nvSpPr>
            <p:spPr>
              <a:xfrm>
                <a:off x="1367530" y="238490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5" name="직사각형 714">
                <a:extLst>
                  <a:ext uri="{FF2B5EF4-FFF2-40B4-BE49-F238E27FC236}">
                    <a16:creationId xmlns:a16="http://schemas.microsoft.com/office/drawing/2014/main" id="{310684FE-C61D-F06F-95FD-F569C0D7CB62}"/>
                  </a:ext>
                </a:extLst>
              </p:cNvPr>
              <p:cNvSpPr/>
              <p:nvPr/>
            </p:nvSpPr>
            <p:spPr>
              <a:xfrm>
                <a:off x="1367530" y="256492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6" name="직사각형 715">
                <a:extLst>
                  <a:ext uri="{FF2B5EF4-FFF2-40B4-BE49-F238E27FC236}">
                    <a16:creationId xmlns:a16="http://schemas.microsoft.com/office/drawing/2014/main" id="{A6B91A01-3166-1C44-41D0-E661B754CE55}"/>
                  </a:ext>
                </a:extLst>
              </p:cNvPr>
              <p:cNvSpPr/>
              <p:nvPr/>
            </p:nvSpPr>
            <p:spPr>
              <a:xfrm>
                <a:off x="1367530" y="274494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7" name="직사각형 716">
                <a:extLst>
                  <a:ext uri="{FF2B5EF4-FFF2-40B4-BE49-F238E27FC236}">
                    <a16:creationId xmlns:a16="http://schemas.microsoft.com/office/drawing/2014/main" id="{9397B96E-4F40-40D1-7A4F-D582D524C68A}"/>
                  </a:ext>
                </a:extLst>
              </p:cNvPr>
              <p:cNvSpPr/>
              <p:nvPr/>
            </p:nvSpPr>
            <p:spPr>
              <a:xfrm>
                <a:off x="1367530" y="292499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7DF8C1AA-90D9-A395-8981-B937FB00E83F}"/>
                  </a:ext>
                </a:extLst>
              </p:cNvPr>
              <p:cNvSpPr/>
              <p:nvPr/>
            </p:nvSpPr>
            <p:spPr>
              <a:xfrm>
                <a:off x="1367530" y="310499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9" name="직사각형 718">
                <a:extLst>
                  <a:ext uri="{FF2B5EF4-FFF2-40B4-BE49-F238E27FC236}">
                    <a16:creationId xmlns:a16="http://schemas.microsoft.com/office/drawing/2014/main" id="{5C18569C-E79A-E49B-C2A2-7F697AE8B4BE}"/>
                  </a:ext>
                </a:extLst>
              </p:cNvPr>
              <p:cNvSpPr/>
              <p:nvPr/>
            </p:nvSpPr>
            <p:spPr>
              <a:xfrm>
                <a:off x="1367530" y="328504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0" name="직사각형 719">
                <a:extLst>
                  <a:ext uri="{FF2B5EF4-FFF2-40B4-BE49-F238E27FC236}">
                    <a16:creationId xmlns:a16="http://schemas.microsoft.com/office/drawing/2014/main" id="{2316A4C6-B9BD-F841-7A8F-35396DDAB961}"/>
                  </a:ext>
                </a:extLst>
              </p:cNvPr>
              <p:cNvSpPr/>
              <p:nvPr/>
            </p:nvSpPr>
            <p:spPr>
              <a:xfrm>
                <a:off x="1547684" y="202484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1" name="직사각형 720">
                <a:extLst>
                  <a:ext uri="{FF2B5EF4-FFF2-40B4-BE49-F238E27FC236}">
                    <a16:creationId xmlns:a16="http://schemas.microsoft.com/office/drawing/2014/main" id="{E6F88F2A-B32E-2877-1C68-89FEE4ABAC1A}"/>
                  </a:ext>
                </a:extLst>
              </p:cNvPr>
              <p:cNvSpPr/>
              <p:nvPr/>
            </p:nvSpPr>
            <p:spPr>
              <a:xfrm>
                <a:off x="1547684" y="220486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2" name="직사각형 721">
                <a:extLst>
                  <a:ext uri="{FF2B5EF4-FFF2-40B4-BE49-F238E27FC236}">
                    <a16:creationId xmlns:a16="http://schemas.microsoft.com/office/drawing/2014/main" id="{EF88A16D-3253-162E-4EAD-CC6CD4CB97E1}"/>
                  </a:ext>
                </a:extLst>
              </p:cNvPr>
              <p:cNvSpPr/>
              <p:nvPr/>
            </p:nvSpPr>
            <p:spPr>
              <a:xfrm>
                <a:off x="1547684" y="238488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3" name="직사각형 722">
                <a:extLst>
                  <a:ext uri="{FF2B5EF4-FFF2-40B4-BE49-F238E27FC236}">
                    <a16:creationId xmlns:a16="http://schemas.microsoft.com/office/drawing/2014/main" id="{1B9B0F12-AF03-2F24-6B2A-8E06935AB599}"/>
                  </a:ext>
                </a:extLst>
              </p:cNvPr>
              <p:cNvSpPr/>
              <p:nvPr/>
            </p:nvSpPr>
            <p:spPr>
              <a:xfrm>
                <a:off x="1547684" y="256490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4" name="직사각형 723">
                <a:extLst>
                  <a:ext uri="{FF2B5EF4-FFF2-40B4-BE49-F238E27FC236}">
                    <a16:creationId xmlns:a16="http://schemas.microsoft.com/office/drawing/2014/main" id="{FD3CD810-EC96-2313-7217-D1DC355EDA74}"/>
                  </a:ext>
                </a:extLst>
              </p:cNvPr>
              <p:cNvSpPr/>
              <p:nvPr/>
            </p:nvSpPr>
            <p:spPr>
              <a:xfrm>
                <a:off x="1547684" y="274492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5" name="직사각형 724">
                <a:extLst>
                  <a:ext uri="{FF2B5EF4-FFF2-40B4-BE49-F238E27FC236}">
                    <a16:creationId xmlns:a16="http://schemas.microsoft.com/office/drawing/2014/main" id="{B7E82472-5383-D7F4-0E8D-328E166E3B94}"/>
                  </a:ext>
                </a:extLst>
              </p:cNvPr>
              <p:cNvSpPr/>
              <p:nvPr/>
            </p:nvSpPr>
            <p:spPr>
              <a:xfrm>
                <a:off x="1547684" y="292497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6" name="직사각형 725">
                <a:extLst>
                  <a:ext uri="{FF2B5EF4-FFF2-40B4-BE49-F238E27FC236}">
                    <a16:creationId xmlns:a16="http://schemas.microsoft.com/office/drawing/2014/main" id="{1B07C081-F7C3-F88A-F969-CE893C6D224A}"/>
                  </a:ext>
                </a:extLst>
              </p:cNvPr>
              <p:cNvSpPr/>
              <p:nvPr/>
            </p:nvSpPr>
            <p:spPr>
              <a:xfrm>
                <a:off x="1547684" y="310497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7" name="직사각형 726">
                <a:extLst>
                  <a:ext uri="{FF2B5EF4-FFF2-40B4-BE49-F238E27FC236}">
                    <a16:creationId xmlns:a16="http://schemas.microsoft.com/office/drawing/2014/main" id="{E23A2C37-2BD0-6662-CEF1-A52CAD1EDFC4}"/>
                  </a:ext>
                </a:extLst>
              </p:cNvPr>
              <p:cNvSpPr/>
              <p:nvPr/>
            </p:nvSpPr>
            <p:spPr>
              <a:xfrm>
                <a:off x="1547684" y="3285020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8" name="직사각형 727">
                <a:extLst>
                  <a:ext uri="{FF2B5EF4-FFF2-40B4-BE49-F238E27FC236}">
                    <a16:creationId xmlns:a16="http://schemas.microsoft.com/office/drawing/2014/main" id="{7113662B-92FF-51E4-C908-909BF762BF48}"/>
                  </a:ext>
                </a:extLst>
              </p:cNvPr>
              <p:cNvSpPr/>
              <p:nvPr/>
            </p:nvSpPr>
            <p:spPr>
              <a:xfrm>
                <a:off x="1367530" y="346498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C6352D0A-9D82-C84A-E24E-16E035D998F0}"/>
                  </a:ext>
                </a:extLst>
              </p:cNvPr>
              <p:cNvSpPr/>
              <p:nvPr/>
            </p:nvSpPr>
            <p:spPr>
              <a:xfrm>
                <a:off x="1367530" y="364500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0" name="직사각형 729">
                <a:extLst>
                  <a:ext uri="{FF2B5EF4-FFF2-40B4-BE49-F238E27FC236}">
                    <a16:creationId xmlns:a16="http://schemas.microsoft.com/office/drawing/2014/main" id="{4FA24B62-05C4-51BD-B37D-BB1196175611}"/>
                  </a:ext>
                </a:extLst>
              </p:cNvPr>
              <p:cNvSpPr/>
              <p:nvPr/>
            </p:nvSpPr>
            <p:spPr>
              <a:xfrm>
                <a:off x="1367530" y="382502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1" name="직사각형 730">
                <a:extLst>
                  <a:ext uri="{FF2B5EF4-FFF2-40B4-BE49-F238E27FC236}">
                    <a16:creationId xmlns:a16="http://schemas.microsoft.com/office/drawing/2014/main" id="{F1241F05-6A21-A4C7-24ED-B3021DEA3EF0}"/>
                  </a:ext>
                </a:extLst>
              </p:cNvPr>
              <p:cNvSpPr/>
              <p:nvPr/>
            </p:nvSpPr>
            <p:spPr>
              <a:xfrm>
                <a:off x="1367530" y="400504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2" name="직사각형 731">
                <a:extLst>
                  <a:ext uri="{FF2B5EF4-FFF2-40B4-BE49-F238E27FC236}">
                    <a16:creationId xmlns:a16="http://schemas.microsoft.com/office/drawing/2014/main" id="{08BE1E9D-9D23-F16A-4CBF-DAE216780E9C}"/>
                  </a:ext>
                </a:extLst>
              </p:cNvPr>
              <p:cNvSpPr/>
              <p:nvPr/>
            </p:nvSpPr>
            <p:spPr>
              <a:xfrm>
                <a:off x="1367530" y="418506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3" name="직사각형 732">
                <a:extLst>
                  <a:ext uri="{FF2B5EF4-FFF2-40B4-BE49-F238E27FC236}">
                    <a16:creationId xmlns:a16="http://schemas.microsoft.com/office/drawing/2014/main" id="{95A36EBE-2118-67BD-A3E2-FFB525802088}"/>
                  </a:ext>
                </a:extLst>
              </p:cNvPr>
              <p:cNvSpPr/>
              <p:nvPr/>
            </p:nvSpPr>
            <p:spPr>
              <a:xfrm>
                <a:off x="1367530" y="436511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4" name="직사각형 733">
                <a:extLst>
                  <a:ext uri="{FF2B5EF4-FFF2-40B4-BE49-F238E27FC236}">
                    <a16:creationId xmlns:a16="http://schemas.microsoft.com/office/drawing/2014/main" id="{BA426E89-3C78-C072-F439-6D56C05EFF61}"/>
                  </a:ext>
                </a:extLst>
              </p:cNvPr>
              <p:cNvSpPr/>
              <p:nvPr/>
            </p:nvSpPr>
            <p:spPr>
              <a:xfrm>
                <a:off x="1367530" y="454511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5" name="직사각형 734">
                <a:extLst>
                  <a:ext uri="{FF2B5EF4-FFF2-40B4-BE49-F238E27FC236}">
                    <a16:creationId xmlns:a16="http://schemas.microsoft.com/office/drawing/2014/main" id="{8088707C-6590-9813-A265-3CDDACDEFCB1}"/>
                  </a:ext>
                </a:extLst>
              </p:cNvPr>
              <p:cNvSpPr/>
              <p:nvPr/>
            </p:nvSpPr>
            <p:spPr>
              <a:xfrm>
                <a:off x="1367530" y="472516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6" name="직사각형 735">
                <a:extLst>
                  <a:ext uri="{FF2B5EF4-FFF2-40B4-BE49-F238E27FC236}">
                    <a16:creationId xmlns:a16="http://schemas.microsoft.com/office/drawing/2014/main" id="{385AFC52-AFB0-C64B-EE5D-4686D442C180}"/>
                  </a:ext>
                </a:extLst>
              </p:cNvPr>
              <p:cNvSpPr/>
              <p:nvPr/>
            </p:nvSpPr>
            <p:spPr>
              <a:xfrm>
                <a:off x="1547684" y="346496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7" name="직사각형 736">
                <a:extLst>
                  <a:ext uri="{FF2B5EF4-FFF2-40B4-BE49-F238E27FC236}">
                    <a16:creationId xmlns:a16="http://schemas.microsoft.com/office/drawing/2014/main" id="{31B7224D-7613-5D65-FDAF-D625E58A1D6E}"/>
                  </a:ext>
                </a:extLst>
              </p:cNvPr>
              <p:cNvSpPr/>
              <p:nvPr/>
            </p:nvSpPr>
            <p:spPr>
              <a:xfrm>
                <a:off x="1547684" y="364498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8" name="직사각형 737">
                <a:extLst>
                  <a:ext uri="{FF2B5EF4-FFF2-40B4-BE49-F238E27FC236}">
                    <a16:creationId xmlns:a16="http://schemas.microsoft.com/office/drawing/2014/main" id="{76640E00-AE54-4521-00A7-AA1B8BE0B87B}"/>
                  </a:ext>
                </a:extLst>
              </p:cNvPr>
              <p:cNvSpPr/>
              <p:nvPr/>
            </p:nvSpPr>
            <p:spPr>
              <a:xfrm>
                <a:off x="1547684" y="382500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39" name="직사각형 738">
                <a:extLst>
                  <a:ext uri="{FF2B5EF4-FFF2-40B4-BE49-F238E27FC236}">
                    <a16:creationId xmlns:a16="http://schemas.microsoft.com/office/drawing/2014/main" id="{94C1C00D-56A7-E2AA-19DD-34DF313FAFA1}"/>
                  </a:ext>
                </a:extLst>
              </p:cNvPr>
              <p:cNvSpPr/>
              <p:nvPr/>
            </p:nvSpPr>
            <p:spPr>
              <a:xfrm>
                <a:off x="1547684" y="400502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87998A1C-570E-EA4B-461E-C44FA7A45B54}"/>
                  </a:ext>
                </a:extLst>
              </p:cNvPr>
              <p:cNvSpPr/>
              <p:nvPr/>
            </p:nvSpPr>
            <p:spPr>
              <a:xfrm>
                <a:off x="1547684" y="4185048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1" name="직사각형 740">
                <a:extLst>
                  <a:ext uri="{FF2B5EF4-FFF2-40B4-BE49-F238E27FC236}">
                    <a16:creationId xmlns:a16="http://schemas.microsoft.com/office/drawing/2014/main" id="{BEE52593-1E79-C3C5-F3B4-340B0E08EC82}"/>
                  </a:ext>
                </a:extLst>
              </p:cNvPr>
              <p:cNvSpPr/>
              <p:nvPr/>
            </p:nvSpPr>
            <p:spPr>
              <a:xfrm>
                <a:off x="1547684" y="436509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2" name="직사각형 741">
                <a:extLst>
                  <a:ext uri="{FF2B5EF4-FFF2-40B4-BE49-F238E27FC236}">
                    <a16:creationId xmlns:a16="http://schemas.microsoft.com/office/drawing/2014/main" id="{BDD38CC4-2036-42FB-D139-60F562D4FB56}"/>
                  </a:ext>
                </a:extLst>
              </p:cNvPr>
              <p:cNvSpPr/>
              <p:nvPr/>
            </p:nvSpPr>
            <p:spPr>
              <a:xfrm>
                <a:off x="1547684" y="454509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43" name="직사각형 742">
                <a:extLst>
                  <a:ext uri="{FF2B5EF4-FFF2-40B4-BE49-F238E27FC236}">
                    <a16:creationId xmlns:a16="http://schemas.microsoft.com/office/drawing/2014/main" id="{620782AA-56C2-288C-67F4-C067B64631BB}"/>
                  </a:ext>
                </a:extLst>
              </p:cNvPr>
              <p:cNvSpPr/>
              <p:nvPr/>
            </p:nvSpPr>
            <p:spPr>
              <a:xfrm>
                <a:off x="1547684" y="4725144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527" name="그룹 526">
              <a:extLst>
                <a:ext uri="{FF2B5EF4-FFF2-40B4-BE49-F238E27FC236}">
                  <a16:creationId xmlns:a16="http://schemas.microsoft.com/office/drawing/2014/main" id="{210EA960-A130-3B3E-226D-17B0E7DEB574}"/>
                </a:ext>
              </a:extLst>
            </p:cNvPr>
            <p:cNvGrpSpPr/>
            <p:nvPr/>
          </p:nvGrpSpPr>
          <p:grpSpPr>
            <a:xfrm>
              <a:off x="1799578" y="2024844"/>
              <a:ext cx="360154" cy="2880320"/>
              <a:chOff x="1799578" y="2024844"/>
              <a:chExt cx="360154" cy="2880320"/>
            </a:xfrm>
          </p:grpSpPr>
          <p:sp>
            <p:nvSpPr>
              <p:cNvPr id="680" name="직사각형 679">
                <a:extLst>
                  <a:ext uri="{FF2B5EF4-FFF2-40B4-BE49-F238E27FC236}">
                    <a16:creationId xmlns:a16="http://schemas.microsoft.com/office/drawing/2014/main" id="{F26F0B3F-4D60-4A3D-6F96-9DB3E3BE5F0A}"/>
                  </a:ext>
                </a:extLst>
              </p:cNvPr>
              <p:cNvSpPr/>
              <p:nvPr/>
            </p:nvSpPr>
            <p:spPr>
              <a:xfrm>
                <a:off x="1799578" y="202486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1" name="직사각형 680">
                <a:extLst>
                  <a:ext uri="{FF2B5EF4-FFF2-40B4-BE49-F238E27FC236}">
                    <a16:creationId xmlns:a16="http://schemas.microsoft.com/office/drawing/2014/main" id="{1157D371-752C-9407-2E46-96CDFF3A9D68}"/>
                  </a:ext>
                </a:extLst>
              </p:cNvPr>
              <p:cNvSpPr/>
              <p:nvPr/>
            </p:nvSpPr>
            <p:spPr>
              <a:xfrm>
                <a:off x="1799578" y="220488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2" name="직사각형 681">
                <a:extLst>
                  <a:ext uri="{FF2B5EF4-FFF2-40B4-BE49-F238E27FC236}">
                    <a16:creationId xmlns:a16="http://schemas.microsoft.com/office/drawing/2014/main" id="{C5A51DBB-2BF3-9562-777A-979FFF09EC9D}"/>
                  </a:ext>
                </a:extLst>
              </p:cNvPr>
              <p:cNvSpPr/>
              <p:nvPr/>
            </p:nvSpPr>
            <p:spPr>
              <a:xfrm>
                <a:off x="1799578" y="238490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3" name="직사각형 682">
                <a:extLst>
                  <a:ext uri="{FF2B5EF4-FFF2-40B4-BE49-F238E27FC236}">
                    <a16:creationId xmlns:a16="http://schemas.microsoft.com/office/drawing/2014/main" id="{4999A6D5-879F-D1F6-8AD1-6DBFD123B289}"/>
                  </a:ext>
                </a:extLst>
              </p:cNvPr>
              <p:cNvSpPr/>
              <p:nvPr/>
            </p:nvSpPr>
            <p:spPr>
              <a:xfrm>
                <a:off x="1799578" y="256492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4" name="직사각형 683">
                <a:extLst>
                  <a:ext uri="{FF2B5EF4-FFF2-40B4-BE49-F238E27FC236}">
                    <a16:creationId xmlns:a16="http://schemas.microsoft.com/office/drawing/2014/main" id="{00C52AE4-4DE6-8CF2-8590-6EA6B4AD2833}"/>
                  </a:ext>
                </a:extLst>
              </p:cNvPr>
              <p:cNvSpPr/>
              <p:nvPr/>
            </p:nvSpPr>
            <p:spPr>
              <a:xfrm>
                <a:off x="1799578" y="274494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5" name="직사각형 684">
                <a:extLst>
                  <a:ext uri="{FF2B5EF4-FFF2-40B4-BE49-F238E27FC236}">
                    <a16:creationId xmlns:a16="http://schemas.microsoft.com/office/drawing/2014/main" id="{10C8CB9C-E597-B206-7018-C318FBC7B8CA}"/>
                  </a:ext>
                </a:extLst>
              </p:cNvPr>
              <p:cNvSpPr/>
              <p:nvPr/>
            </p:nvSpPr>
            <p:spPr>
              <a:xfrm>
                <a:off x="1799578" y="292499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6" name="직사각형 685">
                <a:extLst>
                  <a:ext uri="{FF2B5EF4-FFF2-40B4-BE49-F238E27FC236}">
                    <a16:creationId xmlns:a16="http://schemas.microsoft.com/office/drawing/2014/main" id="{1333BFEA-6F63-B3F8-1340-6451BBFE9963}"/>
                  </a:ext>
                </a:extLst>
              </p:cNvPr>
              <p:cNvSpPr/>
              <p:nvPr/>
            </p:nvSpPr>
            <p:spPr>
              <a:xfrm>
                <a:off x="1799578" y="310499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7" name="직사각형 686">
                <a:extLst>
                  <a:ext uri="{FF2B5EF4-FFF2-40B4-BE49-F238E27FC236}">
                    <a16:creationId xmlns:a16="http://schemas.microsoft.com/office/drawing/2014/main" id="{8268F496-1CD9-4D71-912F-1E9678C9C5D4}"/>
                  </a:ext>
                </a:extLst>
              </p:cNvPr>
              <p:cNvSpPr/>
              <p:nvPr/>
            </p:nvSpPr>
            <p:spPr>
              <a:xfrm>
                <a:off x="1799578" y="328504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8" name="직사각형 687">
                <a:extLst>
                  <a:ext uri="{FF2B5EF4-FFF2-40B4-BE49-F238E27FC236}">
                    <a16:creationId xmlns:a16="http://schemas.microsoft.com/office/drawing/2014/main" id="{82C96F0F-31E0-5CAF-5C42-73F135D32511}"/>
                  </a:ext>
                </a:extLst>
              </p:cNvPr>
              <p:cNvSpPr/>
              <p:nvPr/>
            </p:nvSpPr>
            <p:spPr>
              <a:xfrm>
                <a:off x="1979732" y="202484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C8FD0551-225A-953D-9C86-70BA99F4B0C0}"/>
                  </a:ext>
                </a:extLst>
              </p:cNvPr>
              <p:cNvSpPr/>
              <p:nvPr/>
            </p:nvSpPr>
            <p:spPr>
              <a:xfrm>
                <a:off x="1979732" y="220486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0" name="직사각형 689">
                <a:extLst>
                  <a:ext uri="{FF2B5EF4-FFF2-40B4-BE49-F238E27FC236}">
                    <a16:creationId xmlns:a16="http://schemas.microsoft.com/office/drawing/2014/main" id="{1D32A256-DE9C-7B71-4F1B-7BFF29CFDB2B}"/>
                  </a:ext>
                </a:extLst>
              </p:cNvPr>
              <p:cNvSpPr/>
              <p:nvPr/>
            </p:nvSpPr>
            <p:spPr>
              <a:xfrm>
                <a:off x="1979732" y="238488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1" name="직사각형 690">
                <a:extLst>
                  <a:ext uri="{FF2B5EF4-FFF2-40B4-BE49-F238E27FC236}">
                    <a16:creationId xmlns:a16="http://schemas.microsoft.com/office/drawing/2014/main" id="{A1882C7F-44C4-1EC7-A397-9E12D9188A52}"/>
                  </a:ext>
                </a:extLst>
              </p:cNvPr>
              <p:cNvSpPr/>
              <p:nvPr/>
            </p:nvSpPr>
            <p:spPr>
              <a:xfrm>
                <a:off x="1979732" y="256490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2" name="직사각형 691">
                <a:extLst>
                  <a:ext uri="{FF2B5EF4-FFF2-40B4-BE49-F238E27FC236}">
                    <a16:creationId xmlns:a16="http://schemas.microsoft.com/office/drawing/2014/main" id="{B3A8CC4E-D054-0661-7A7B-DDE02315A948}"/>
                  </a:ext>
                </a:extLst>
              </p:cNvPr>
              <p:cNvSpPr/>
              <p:nvPr/>
            </p:nvSpPr>
            <p:spPr>
              <a:xfrm>
                <a:off x="1979732" y="274492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3" name="직사각형 692">
                <a:extLst>
                  <a:ext uri="{FF2B5EF4-FFF2-40B4-BE49-F238E27FC236}">
                    <a16:creationId xmlns:a16="http://schemas.microsoft.com/office/drawing/2014/main" id="{AAED3971-2D84-A5DA-F590-024C5E43F7A9}"/>
                  </a:ext>
                </a:extLst>
              </p:cNvPr>
              <p:cNvSpPr/>
              <p:nvPr/>
            </p:nvSpPr>
            <p:spPr>
              <a:xfrm>
                <a:off x="1979732" y="292497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4" name="직사각형 693">
                <a:extLst>
                  <a:ext uri="{FF2B5EF4-FFF2-40B4-BE49-F238E27FC236}">
                    <a16:creationId xmlns:a16="http://schemas.microsoft.com/office/drawing/2014/main" id="{3E48BE20-7D69-9065-5309-B62F5065C53A}"/>
                  </a:ext>
                </a:extLst>
              </p:cNvPr>
              <p:cNvSpPr/>
              <p:nvPr/>
            </p:nvSpPr>
            <p:spPr>
              <a:xfrm>
                <a:off x="1979732" y="310497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5" name="직사각형 694">
                <a:extLst>
                  <a:ext uri="{FF2B5EF4-FFF2-40B4-BE49-F238E27FC236}">
                    <a16:creationId xmlns:a16="http://schemas.microsoft.com/office/drawing/2014/main" id="{12C3776E-0591-0E17-1A30-E723AC9BC282}"/>
                  </a:ext>
                </a:extLst>
              </p:cNvPr>
              <p:cNvSpPr/>
              <p:nvPr/>
            </p:nvSpPr>
            <p:spPr>
              <a:xfrm>
                <a:off x="1979732" y="3285020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2866C90E-B084-820E-A092-80A9E4230044}"/>
                  </a:ext>
                </a:extLst>
              </p:cNvPr>
              <p:cNvSpPr/>
              <p:nvPr/>
            </p:nvSpPr>
            <p:spPr>
              <a:xfrm>
                <a:off x="1799578" y="346498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7" name="직사각형 696">
                <a:extLst>
                  <a:ext uri="{FF2B5EF4-FFF2-40B4-BE49-F238E27FC236}">
                    <a16:creationId xmlns:a16="http://schemas.microsoft.com/office/drawing/2014/main" id="{5CDF523F-1C12-77BD-9D0D-181A83E24A6B}"/>
                  </a:ext>
                </a:extLst>
              </p:cNvPr>
              <p:cNvSpPr/>
              <p:nvPr/>
            </p:nvSpPr>
            <p:spPr>
              <a:xfrm>
                <a:off x="1799578" y="364500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8" name="직사각형 697">
                <a:extLst>
                  <a:ext uri="{FF2B5EF4-FFF2-40B4-BE49-F238E27FC236}">
                    <a16:creationId xmlns:a16="http://schemas.microsoft.com/office/drawing/2014/main" id="{F9C486AF-B69E-21CF-0313-09A65FB9E22F}"/>
                  </a:ext>
                </a:extLst>
              </p:cNvPr>
              <p:cNvSpPr/>
              <p:nvPr/>
            </p:nvSpPr>
            <p:spPr>
              <a:xfrm>
                <a:off x="1799578" y="382502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99" name="직사각형 698">
                <a:extLst>
                  <a:ext uri="{FF2B5EF4-FFF2-40B4-BE49-F238E27FC236}">
                    <a16:creationId xmlns:a16="http://schemas.microsoft.com/office/drawing/2014/main" id="{9A0E6268-94F0-0DD6-11E2-416AA8DDCFE1}"/>
                  </a:ext>
                </a:extLst>
              </p:cNvPr>
              <p:cNvSpPr/>
              <p:nvPr/>
            </p:nvSpPr>
            <p:spPr>
              <a:xfrm>
                <a:off x="1799578" y="400504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0" name="직사각형 699">
                <a:extLst>
                  <a:ext uri="{FF2B5EF4-FFF2-40B4-BE49-F238E27FC236}">
                    <a16:creationId xmlns:a16="http://schemas.microsoft.com/office/drawing/2014/main" id="{FD77DA13-4242-D29B-0704-E742809394AB}"/>
                  </a:ext>
                </a:extLst>
              </p:cNvPr>
              <p:cNvSpPr/>
              <p:nvPr/>
            </p:nvSpPr>
            <p:spPr>
              <a:xfrm>
                <a:off x="1799578" y="418506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1" name="직사각형 700">
                <a:extLst>
                  <a:ext uri="{FF2B5EF4-FFF2-40B4-BE49-F238E27FC236}">
                    <a16:creationId xmlns:a16="http://schemas.microsoft.com/office/drawing/2014/main" id="{C7CA407A-DECB-5842-1E62-1F69ABB3CA62}"/>
                  </a:ext>
                </a:extLst>
              </p:cNvPr>
              <p:cNvSpPr/>
              <p:nvPr/>
            </p:nvSpPr>
            <p:spPr>
              <a:xfrm>
                <a:off x="1799578" y="436511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2" name="직사각형 701">
                <a:extLst>
                  <a:ext uri="{FF2B5EF4-FFF2-40B4-BE49-F238E27FC236}">
                    <a16:creationId xmlns:a16="http://schemas.microsoft.com/office/drawing/2014/main" id="{66737F11-CEE5-E912-946F-0E3906A64B55}"/>
                  </a:ext>
                </a:extLst>
              </p:cNvPr>
              <p:cNvSpPr/>
              <p:nvPr/>
            </p:nvSpPr>
            <p:spPr>
              <a:xfrm>
                <a:off x="1799578" y="454511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3" name="직사각형 702">
                <a:extLst>
                  <a:ext uri="{FF2B5EF4-FFF2-40B4-BE49-F238E27FC236}">
                    <a16:creationId xmlns:a16="http://schemas.microsoft.com/office/drawing/2014/main" id="{04248E13-6F2A-F0C1-D6AF-B0C192D6FA3E}"/>
                  </a:ext>
                </a:extLst>
              </p:cNvPr>
              <p:cNvSpPr/>
              <p:nvPr/>
            </p:nvSpPr>
            <p:spPr>
              <a:xfrm>
                <a:off x="1799578" y="472516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4" name="직사각형 703">
                <a:extLst>
                  <a:ext uri="{FF2B5EF4-FFF2-40B4-BE49-F238E27FC236}">
                    <a16:creationId xmlns:a16="http://schemas.microsoft.com/office/drawing/2014/main" id="{986CEF95-25F7-7F85-E7EB-F05E2183FC9B}"/>
                  </a:ext>
                </a:extLst>
              </p:cNvPr>
              <p:cNvSpPr/>
              <p:nvPr/>
            </p:nvSpPr>
            <p:spPr>
              <a:xfrm>
                <a:off x="1979732" y="346496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5" name="직사각형 704">
                <a:extLst>
                  <a:ext uri="{FF2B5EF4-FFF2-40B4-BE49-F238E27FC236}">
                    <a16:creationId xmlns:a16="http://schemas.microsoft.com/office/drawing/2014/main" id="{B3DEB995-A0D5-63B9-68DF-D001082A3BB6}"/>
                  </a:ext>
                </a:extLst>
              </p:cNvPr>
              <p:cNvSpPr/>
              <p:nvPr/>
            </p:nvSpPr>
            <p:spPr>
              <a:xfrm>
                <a:off x="1979732" y="364498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6" name="직사각형 705">
                <a:extLst>
                  <a:ext uri="{FF2B5EF4-FFF2-40B4-BE49-F238E27FC236}">
                    <a16:creationId xmlns:a16="http://schemas.microsoft.com/office/drawing/2014/main" id="{B2599B63-E9AF-0D0A-E57F-22186A4A9249}"/>
                  </a:ext>
                </a:extLst>
              </p:cNvPr>
              <p:cNvSpPr/>
              <p:nvPr/>
            </p:nvSpPr>
            <p:spPr>
              <a:xfrm>
                <a:off x="1979732" y="382500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7BAE1D9-45B6-88D8-505B-75246E064A5E}"/>
                  </a:ext>
                </a:extLst>
              </p:cNvPr>
              <p:cNvSpPr/>
              <p:nvPr/>
            </p:nvSpPr>
            <p:spPr>
              <a:xfrm>
                <a:off x="1979732" y="400502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8" name="직사각형 707">
                <a:extLst>
                  <a:ext uri="{FF2B5EF4-FFF2-40B4-BE49-F238E27FC236}">
                    <a16:creationId xmlns:a16="http://schemas.microsoft.com/office/drawing/2014/main" id="{0B9ABF7E-CFF5-B9C8-CB27-F7142B0666FD}"/>
                  </a:ext>
                </a:extLst>
              </p:cNvPr>
              <p:cNvSpPr/>
              <p:nvPr/>
            </p:nvSpPr>
            <p:spPr>
              <a:xfrm>
                <a:off x="1979732" y="4185048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09" name="직사각형 708">
                <a:extLst>
                  <a:ext uri="{FF2B5EF4-FFF2-40B4-BE49-F238E27FC236}">
                    <a16:creationId xmlns:a16="http://schemas.microsoft.com/office/drawing/2014/main" id="{2993B15C-C200-C8B2-1105-68986290BD12}"/>
                  </a:ext>
                </a:extLst>
              </p:cNvPr>
              <p:cNvSpPr/>
              <p:nvPr/>
            </p:nvSpPr>
            <p:spPr>
              <a:xfrm>
                <a:off x="1979732" y="436509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0" name="직사각형 709">
                <a:extLst>
                  <a:ext uri="{FF2B5EF4-FFF2-40B4-BE49-F238E27FC236}">
                    <a16:creationId xmlns:a16="http://schemas.microsoft.com/office/drawing/2014/main" id="{29A25785-3824-70DD-4A2E-AEAC2E9993FB}"/>
                  </a:ext>
                </a:extLst>
              </p:cNvPr>
              <p:cNvSpPr/>
              <p:nvPr/>
            </p:nvSpPr>
            <p:spPr>
              <a:xfrm>
                <a:off x="1979732" y="454509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711" name="직사각형 710">
                <a:extLst>
                  <a:ext uri="{FF2B5EF4-FFF2-40B4-BE49-F238E27FC236}">
                    <a16:creationId xmlns:a16="http://schemas.microsoft.com/office/drawing/2014/main" id="{3CD769F5-0C63-7C82-9D7C-F14CB2E77173}"/>
                  </a:ext>
                </a:extLst>
              </p:cNvPr>
              <p:cNvSpPr/>
              <p:nvPr/>
            </p:nvSpPr>
            <p:spPr>
              <a:xfrm>
                <a:off x="1979732" y="4725144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528" name="그룹 527">
              <a:extLst>
                <a:ext uri="{FF2B5EF4-FFF2-40B4-BE49-F238E27FC236}">
                  <a16:creationId xmlns:a16="http://schemas.microsoft.com/office/drawing/2014/main" id="{5287BB79-63D3-71BD-6ADA-AB1D8F65A779}"/>
                </a:ext>
              </a:extLst>
            </p:cNvPr>
            <p:cNvGrpSpPr/>
            <p:nvPr/>
          </p:nvGrpSpPr>
          <p:grpSpPr>
            <a:xfrm>
              <a:off x="2231626" y="2024844"/>
              <a:ext cx="360154" cy="2880320"/>
              <a:chOff x="2231626" y="2024844"/>
              <a:chExt cx="360154" cy="2880320"/>
            </a:xfrm>
          </p:grpSpPr>
          <p:sp>
            <p:nvSpPr>
              <p:cNvPr id="648" name="직사각형 647">
                <a:extLst>
                  <a:ext uri="{FF2B5EF4-FFF2-40B4-BE49-F238E27FC236}">
                    <a16:creationId xmlns:a16="http://schemas.microsoft.com/office/drawing/2014/main" id="{D17A06F4-B55E-893D-765A-FA35B675F5FC}"/>
                  </a:ext>
                </a:extLst>
              </p:cNvPr>
              <p:cNvSpPr/>
              <p:nvPr/>
            </p:nvSpPr>
            <p:spPr>
              <a:xfrm>
                <a:off x="2231626" y="202486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9" name="직사각형 648">
                <a:extLst>
                  <a:ext uri="{FF2B5EF4-FFF2-40B4-BE49-F238E27FC236}">
                    <a16:creationId xmlns:a16="http://schemas.microsoft.com/office/drawing/2014/main" id="{AEDB6BF5-3971-CD9C-3E9F-631DFF870D6E}"/>
                  </a:ext>
                </a:extLst>
              </p:cNvPr>
              <p:cNvSpPr/>
              <p:nvPr/>
            </p:nvSpPr>
            <p:spPr>
              <a:xfrm>
                <a:off x="2231626" y="220488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0" name="직사각형 649">
                <a:extLst>
                  <a:ext uri="{FF2B5EF4-FFF2-40B4-BE49-F238E27FC236}">
                    <a16:creationId xmlns:a16="http://schemas.microsoft.com/office/drawing/2014/main" id="{A9679736-E5E3-765D-3238-60CE5FE7E78C}"/>
                  </a:ext>
                </a:extLst>
              </p:cNvPr>
              <p:cNvSpPr/>
              <p:nvPr/>
            </p:nvSpPr>
            <p:spPr>
              <a:xfrm>
                <a:off x="2231626" y="238490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1" name="직사각형 650">
                <a:extLst>
                  <a:ext uri="{FF2B5EF4-FFF2-40B4-BE49-F238E27FC236}">
                    <a16:creationId xmlns:a16="http://schemas.microsoft.com/office/drawing/2014/main" id="{6064AB53-E12F-41E5-4C9E-2720D967B232}"/>
                  </a:ext>
                </a:extLst>
              </p:cNvPr>
              <p:cNvSpPr/>
              <p:nvPr/>
            </p:nvSpPr>
            <p:spPr>
              <a:xfrm>
                <a:off x="2231626" y="256492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2" name="직사각형 651">
                <a:extLst>
                  <a:ext uri="{FF2B5EF4-FFF2-40B4-BE49-F238E27FC236}">
                    <a16:creationId xmlns:a16="http://schemas.microsoft.com/office/drawing/2014/main" id="{95335A3A-2055-E364-4DBF-71B2CA81FC2F}"/>
                  </a:ext>
                </a:extLst>
              </p:cNvPr>
              <p:cNvSpPr/>
              <p:nvPr/>
            </p:nvSpPr>
            <p:spPr>
              <a:xfrm>
                <a:off x="2231626" y="274494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CB3D1B0E-6A33-3332-A571-18A0A54579BA}"/>
                  </a:ext>
                </a:extLst>
              </p:cNvPr>
              <p:cNvSpPr/>
              <p:nvPr/>
            </p:nvSpPr>
            <p:spPr>
              <a:xfrm>
                <a:off x="2231626" y="292499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3E3CB4F6-696B-22E6-C409-BD9A4F97AA3B}"/>
                  </a:ext>
                </a:extLst>
              </p:cNvPr>
              <p:cNvSpPr/>
              <p:nvPr/>
            </p:nvSpPr>
            <p:spPr>
              <a:xfrm>
                <a:off x="2231626" y="310499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5" name="직사각형 654">
                <a:extLst>
                  <a:ext uri="{FF2B5EF4-FFF2-40B4-BE49-F238E27FC236}">
                    <a16:creationId xmlns:a16="http://schemas.microsoft.com/office/drawing/2014/main" id="{28A5662B-58AD-E9C4-0027-781610A964A8}"/>
                  </a:ext>
                </a:extLst>
              </p:cNvPr>
              <p:cNvSpPr/>
              <p:nvPr/>
            </p:nvSpPr>
            <p:spPr>
              <a:xfrm>
                <a:off x="2231626" y="328504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C2A2DD89-3276-5B3F-8E8F-0133E8251CE0}"/>
                  </a:ext>
                </a:extLst>
              </p:cNvPr>
              <p:cNvSpPr/>
              <p:nvPr/>
            </p:nvSpPr>
            <p:spPr>
              <a:xfrm>
                <a:off x="2411780" y="202484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7" name="직사각형 656">
                <a:extLst>
                  <a:ext uri="{FF2B5EF4-FFF2-40B4-BE49-F238E27FC236}">
                    <a16:creationId xmlns:a16="http://schemas.microsoft.com/office/drawing/2014/main" id="{68924229-C976-1D5D-9CC2-DBE25F9F6BE2}"/>
                  </a:ext>
                </a:extLst>
              </p:cNvPr>
              <p:cNvSpPr/>
              <p:nvPr/>
            </p:nvSpPr>
            <p:spPr>
              <a:xfrm>
                <a:off x="2411780" y="220486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8" name="직사각형 657">
                <a:extLst>
                  <a:ext uri="{FF2B5EF4-FFF2-40B4-BE49-F238E27FC236}">
                    <a16:creationId xmlns:a16="http://schemas.microsoft.com/office/drawing/2014/main" id="{F0C06A29-B664-42BC-1389-CDF3ECB4E18B}"/>
                  </a:ext>
                </a:extLst>
              </p:cNvPr>
              <p:cNvSpPr/>
              <p:nvPr/>
            </p:nvSpPr>
            <p:spPr>
              <a:xfrm>
                <a:off x="2411780" y="238488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59" name="직사각형 658">
                <a:extLst>
                  <a:ext uri="{FF2B5EF4-FFF2-40B4-BE49-F238E27FC236}">
                    <a16:creationId xmlns:a16="http://schemas.microsoft.com/office/drawing/2014/main" id="{38C2BA29-6239-F25C-DC65-D33B6E74E527}"/>
                  </a:ext>
                </a:extLst>
              </p:cNvPr>
              <p:cNvSpPr/>
              <p:nvPr/>
            </p:nvSpPr>
            <p:spPr>
              <a:xfrm>
                <a:off x="2411780" y="256490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0" name="직사각형 659">
                <a:extLst>
                  <a:ext uri="{FF2B5EF4-FFF2-40B4-BE49-F238E27FC236}">
                    <a16:creationId xmlns:a16="http://schemas.microsoft.com/office/drawing/2014/main" id="{A535C033-4C27-4810-547A-1BFB225AA8DA}"/>
                  </a:ext>
                </a:extLst>
              </p:cNvPr>
              <p:cNvSpPr/>
              <p:nvPr/>
            </p:nvSpPr>
            <p:spPr>
              <a:xfrm>
                <a:off x="2411780" y="274492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1" name="직사각형 660">
                <a:extLst>
                  <a:ext uri="{FF2B5EF4-FFF2-40B4-BE49-F238E27FC236}">
                    <a16:creationId xmlns:a16="http://schemas.microsoft.com/office/drawing/2014/main" id="{072FEA2D-9FA6-D80B-4BB5-25A7F5E3BCB2}"/>
                  </a:ext>
                </a:extLst>
              </p:cNvPr>
              <p:cNvSpPr/>
              <p:nvPr/>
            </p:nvSpPr>
            <p:spPr>
              <a:xfrm>
                <a:off x="2411780" y="292497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2" name="직사각형 661">
                <a:extLst>
                  <a:ext uri="{FF2B5EF4-FFF2-40B4-BE49-F238E27FC236}">
                    <a16:creationId xmlns:a16="http://schemas.microsoft.com/office/drawing/2014/main" id="{CC7B5DF6-BFAD-2418-429F-35E0D3CAA533}"/>
                  </a:ext>
                </a:extLst>
              </p:cNvPr>
              <p:cNvSpPr/>
              <p:nvPr/>
            </p:nvSpPr>
            <p:spPr>
              <a:xfrm>
                <a:off x="2411780" y="310497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3" name="직사각형 662">
                <a:extLst>
                  <a:ext uri="{FF2B5EF4-FFF2-40B4-BE49-F238E27FC236}">
                    <a16:creationId xmlns:a16="http://schemas.microsoft.com/office/drawing/2014/main" id="{45A1B60D-20A4-3DDD-6583-86CBECCD2DDF}"/>
                  </a:ext>
                </a:extLst>
              </p:cNvPr>
              <p:cNvSpPr/>
              <p:nvPr/>
            </p:nvSpPr>
            <p:spPr>
              <a:xfrm>
                <a:off x="2411780" y="3285020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4" name="직사각형 663">
                <a:extLst>
                  <a:ext uri="{FF2B5EF4-FFF2-40B4-BE49-F238E27FC236}">
                    <a16:creationId xmlns:a16="http://schemas.microsoft.com/office/drawing/2014/main" id="{49523DF1-6CF7-4B75-7FF9-6E99C2E6A520}"/>
                  </a:ext>
                </a:extLst>
              </p:cNvPr>
              <p:cNvSpPr/>
              <p:nvPr/>
            </p:nvSpPr>
            <p:spPr>
              <a:xfrm>
                <a:off x="2231626" y="346498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9A468738-8749-F519-BE9F-645E297CD68E}"/>
                  </a:ext>
                </a:extLst>
              </p:cNvPr>
              <p:cNvSpPr/>
              <p:nvPr/>
            </p:nvSpPr>
            <p:spPr>
              <a:xfrm>
                <a:off x="2231626" y="364500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6" name="직사각형 665">
                <a:extLst>
                  <a:ext uri="{FF2B5EF4-FFF2-40B4-BE49-F238E27FC236}">
                    <a16:creationId xmlns:a16="http://schemas.microsoft.com/office/drawing/2014/main" id="{BF87FB73-5198-0008-F47F-E74FEFBA7F16}"/>
                  </a:ext>
                </a:extLst>
              </p:cNvPr>
              <p:cNvSpPr/>
              <p:nvPr/>
            </p:nvSpPr>
            <p:spPr>
              <a:xfrm>
                <a:off x="2231626" y="382502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7" name="직사각형 666">
                <a:extLst>
                  <a:ext uri="{FF2B5EF4-FFF2-40B4-BE49-F238E27FC236}">
                    <a16:creationId xmlns:a16="http://schemas.microsoft.com/office/drawing/2014/main" id="{0DF7EA01-8048-26ED-52B7-9DDEFDAB47ED}"/>
                  </a:ext>
                </a:extLst>
              </p:cNvPr>
              <p:cNvSpPr/>
              <p:nvPr/>
            </p:nvSpPr>
            <p:spPr>
              <a:xfrm>
                <a:off x="2231626" y="400504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5DA8C30C-5EAE-929E-206E-2DC8AF104432}"/>
                  </a:ext>
                </a:extLst>
              </p:cNvPr>
              <p:cNvSpPr/>
              <p:nvPr/>
            </p:nvSpPr>
            <p:spPr>
              <a:xfrm>
                <a:off x="2231626" y="418506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54D80232-9343-C3B3-8E6B-9CB266A81E8A}"/>
                  </a:ext>
                </a:extLst>
              </p:cNvPr>
              <p:cNvSpPr/>
              <p:nvPr/>
            </p:nvSpPr>
            <p:spPr>
              <a:xfrm>
                <a:off x="2231626" y="436511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0" name="직사각형 669">
                <a:extLst>
                  <a:ext uri="{FF2B5EF4-FFF2-40B4-BE49-F238E27FC236}">
                    <a16:creationId xmlns:a16="http://schemas.microsoft.com/office/drawing/2014/main" id="{1CC976F4-1EA2-64C0-2CCD-E537C4D6C709}"/>
                  </a:ext>
                </a:extLst>
              </p:cNvPr>
              <p:cNvSpPr/>
              <p:nvPr/>
            </p:nvSpPr>
            <p:spPr>
              <a:xfrm>
                <a:off x="2231626" y="454511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1" name="직사각형 670">
                <a:extLst>
                  <a:ext uri="{FF2B5EF4-FFF2-40B4-BE49-F238E27FC236}">
                    <a16:creationId xmlns:a16="http://schemas.microsoft.com/office/drawing/2014/main" id="{B1B28BFC-9949-95B6-F122-C2360BB6038A}"/>
                  </a:ext>
                </a:extLst>
              </p:cNvPr>
              <p:cNvSpPr/>
              <p:nvPr/>
            </p:nvSpPr>
            <p:spPr>
              <a:xfrm>
                <a:off x="2231626" y="472516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2" name="직사각형 671">
                <a:extLst>
                  <a:ext uri="{FF2B5EF4-FFF2-40B4-BE49-F238E27FC236}">
                    <a16:creationId xmlns:a16="http://schemas.microsoft.com/office/drawing/2014/main" id="{00F196CA-2E20-36BE-2216-FCF4CCA97475}"/>
                  </a:ext>
                </a:extLst>
              </p:cNvPr>
              <p:cNvSpPr/>
              <p:nvPr/>
            </p:nvSpPr>
            <p:spPr>
              <a:xfrm>
                <a:off x="2411780" y="346496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3" name="직사각형 672">
                <a:extLst>
                  <a:ext uri="{FF2B5EF4-FFF2-40B4-BE49-F238E27FC236}">
                    <a16:creationId xmlns:a16="http://schemas.microsoft.com/office/drawing/2014/main" id="{9223D000-A70A-D0EA-FC7D-F03B63C0E32D}"/>
                  </a:ext>
                </a:extLst>
              </p:cNvPr>
              <p:cNvSpPr/>
              <p:nvPr/>
            </p:nvSpPr>
            <p:spPr>
              <a:xfrm>
                <a:off x="2411780" y="364498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4" name="직사각형 673">
                <a:extLst>
                  <a:ext uri="{FF2B5EF4-FFF2-40B4-BE49-F238E27FC236}">
                    <a16:creationId xmlns:a16="http://schemas.microsoft.com/office/drawing/2014/main" id="{20876B69-5E27-33C7-B479-82ED5315D6A1}"/>
                  </a:ext>
                </a:extLst>
              </p:cNvPr>
              <p:cNvSpPr/>
              <p:nvPr/>
            </p:nvSpPr>
            <p:spPr>
              <a:xfrm>
                <a:off x="2411780" y="382500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5" name="직사각형 674">
                <a:extLst>
                  <a:ext uri="{FF2B5EF4-FFF2-40B4-BE49-F238E27FC236}">
                    <a16:creationId xmlns:a16="http://schemas.microsoft.com/office/drawing/2014/main" id="{C1C12020-58CC-3C6B-F847-72806C63345E}"/>
                  </a:ext>
                </a:extLst>
              </p:cNvPr>
              <p:cNvSpPr/>
              <p:nvPr/>
            </p:nvSpPr>
            <p:spPr>
              <a:xfrm>
                <a:off x="2411780" y="400502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6" name="직사각형 675">
                <a:extLst>
                  <a:ext uri="{FF2B5EF4-FFF2-40B4-BE49-F238E27FC236}">
                    <a16:creationId xmlns:a16="http://schemas.microsoft.com/office/drawing/2014/main" id="{474D3905-572B-F1E6-DEB6-B2CE9AFEF668}"/>
                  </a:ext>
                </a:extLst>
              </p:cNvPr>
              <p:cNvSpPr/>
              <p:nvPr/>
            </p:nvSpPr>
            <p:spPr>
              <a:xfrm>
                <a:off x="2411780" y="4185048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7" name="직사각형 676">
                <a:extLst>
                  <a:ext uri="{FF2B5EF4-FFF2-40B4-BE49-F238E27FC236}">
                    <a16:creationId xmlns:a16="http://schemas.microsoft.com/office/drawing/2014/main" id="{348DD90A-B5D5-A55F-46C5-17769FEFF735}"/>
                  </a:ext>
                </a:extLst>
              </p:cNvPr>
              <p:cNvSpPr/>
              <p:nvPr/>
            </p:nvSpPr>
            <p:spPr>
              <a:xfrm>
                <a:off x="2411780" y="436509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8" name="직사각형 677">
                <a:extLst>
                  <a:ext uri="{FF2B5EF4-FFF2-40B4-BE49-F238E27FC236}">
                    <a16:creationId xmlns:a16="http://schemas.microsoft.com/office/drawing/2014/main" id="{A497FF66-8990-33E1-02B4-39BC50CAAE05}"/>
                  </a:ext>
                </a:extLst>
              </p:cNvPr>
              <p:cNvSpPr/>
              <p:nvPr/>
            </p:nvSpPr>
            <p:spPr>
              <a:xfrm>
                <a:off x="2411780" y="454509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79" name="직사각형 678">
                <a:extLst>
                  <a:ext uri="{FF2B5EF4-FFF2-40B4-BE49-F238E27FC236}">
                    <a16:creationId xmlns:a16="http://schemas.microsoft.com/office/drawing/2014/main" id="{DB4CFF02-D20F-BC58-16F1-92ED51BF59E8}"/>
                  </a:ext>
                </a:extLst>
              </p:cNvPr>
              <p:cNvSpPr/>
              <p:nvPr/>
            </p:nvSpPr>
            <p:spPr>
              <a:xfrm>
                <a:off x="2411780" y="4725144"/>
                <a:ext cx="180000" cy="18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550" name="그룹 549">
              <a:extLst>
                <a:ext uri="{FF2B5EF4-FFF2-40B4-BE49-F238E27FC236}">
                  <a16:creationId xmlns:a16="http://schemas.microsoft.com/office/drawing/2014/main" id="{417937E5-E00F-BAB8-222D-B5CB915A312E}"/>
                </a:ext>
              </a:extLst>
            </p:cNvPr>
            <p:cNvGrpSpPr/>
            <p:nvPr/>
          </p:nvGrpSpPr>
          <p:grpSpPr>
            <a:xfrm>
              <a:off x="2663674" y="2024844"/>
              <a:ext cx="360154" cy="2880320"/>
              <a:chOff x="2663674" y="2024844"/>
              <a:chExt cx="360154" cy="2880320"/>
            </a:xfrm>
          </p:grpSpPr>
          <p:sp>
            <p:nvSpPr>
              <p:cNvPr id="616" name="직사각형 615">
                <a:extLst>
                  <a:ext uri="{FF2B5EF4-FFF2-40B4-BE49-F238E27FC236}">
                    <a16:creationId xmlns:a16="http://schemas.microsoft.com/office/drawing/2014/main" id="{91B83D8E-4FA5-6ECB-6F78-1E990769E80A}"/>
                  </a:ext>
                </a:extLst>
              </p:cNvPr>
              <p:cNvSpPr/>
              <p:nvPr/>
            </p:nvSpPr>
            <p:spPr>
              <a:xfrm>
                <a:off x="2663674" y="202486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7" name="직사각형 616">
                <a:extLst>
                  <a:ext uri="{FF2B5EF4-FFF2-40B4-BE49-F238E27FC236}">
                    <a16:creationId xmlns:a16="http://schemas.microsoft.com/office/drawing/2014/main" id="{E2C63FFF-A84B-DD4F-D431-356E4B417B88}"/>
                  </a:ext>
                </a:extLst>
              </p:cNvPr>
              <p:cNvSpPr/>
              <p:nvPr/>
            </p:nvSpPr>
            <p:spPr>
              <a:xfrm>
                <a:off x="2663674" y="220488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7B571291-30DE-0503-9DAA-792534991218}"/>
                  </a:ext>
                </a:extLst>
              </p:cNvPr>
              <p:cNvSpPr/>
              <p:nvPr/>
            </p:nvSpPr>
            <p:spPr>
              <a:xfrm>
                <a:off x="2663674" y="238490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9" name="직사각형 618">
                <a:extLst>
                  <a:ext uri="{FF2B5EF4-FFF2-40B4-BE49-F238E27FC236}">
                    <a16:creationId xmlns:a16="http://schemas.microsoft.com/office/drawing/2014/main" id="{B3B17863-283F-B091-C0A4-AB1F5292241C}"/>
                  </a:ext>
                </a:extLst>
              </p:cNvPr>
              <p:cNvSpPr/>
              <p:nvPr/>
            </p:nvSpPr>
            <p:spPr>
              <a:xfrm>
                <a:off x="2663674" y="256492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0" name="직사각형 619">
                <a:extLst>
                  <a:ext uri="{FF2B5EF4-FFF2-40B4-BE49-F238E27FC236}">
                    <a16:creationId xmlns:a16="http://schemas.microsoft.com/office/drawing/2014/main" id="{FA085158-1379-66A8-1FEB-1C06D07EEF75}"/>
                  </a:ext>
                </a:extLst>
              </p:cNvPr>
              <p:cNvSpPr/>
              <p:nvPr/>
            </p:nvSpPr>
            <p:spPr>
              <a:xfrm>
                <a:off x="2663674" y="274494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1" name="직사각형 620">
                <a:extLst>
                  <a:ext uri="{FF2B5EF4-FFF2-40B4-BE49-F238E27FC236}">
                    <a16:creationId xmlns:a16="http://schemas.microsoft.com/office/drawing/2014/main" id="{3D6A304D-7F90-40A0-6E8E-D7C822BDE41B}"/>
                  </a:ext>
                </a:extLst>
              </p:cNvPr>
              <p:cNvSpPr/>
              <p:nvPr/>
            </p:nvSpPr>
            <p:spPr>
              <a:xfrm>
                <a:off x="2663674" y="292499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8B2E7267-60B3-6B17-D4E8-76AFC1F061D2}"/>
                  </a:ext>
                </a:extLst>
              </p:cNvPr>
              <p:cNvSpPr/>
              <p:nvPr/>
            </p:nvSpPr>
            <p:spPr>
              <a:xfrm>
                <a:off x="2663674" y="310499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3" name="직사각형 622">
                <a:extLst>
                  <a:ext uri="{FF2B5EF4-FFF2-40B4-BE49-F238E27FC236}">
                    <a16:creationId xmlns:a16="http://schemas.microsoft.com/office/drawing/2014/main" id="{5B11EEE0-A93A-DF79-C7B9-98738DA3A71A}"/>
                  </a:ext>
                </a:extLst>
              </p:cNvPr>
              <p:cNvSpPr/>
              <p:nvPr/>
            </p:nvSpPr>
            <p:spPr>
              <a:xfrm>
                <a:off x="2663674" y="328504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4" name="직사각형 623">
                <a:extLst>
                  <a:ext uri="{FF2B5EF4-FFF2-40B4-BE49-F238E27FC236}">
                    <a16:creationId xmlns:a16="http://schemas.microsoft.com/office/drawing/2014/main" id="{B830E8DF-6E7F-6971-0839-598E97CFA688}"/>
                  </a:ext>
                </a:extLst>
              </p:cNvPr>
              <p:cNvSpPr/>
              <p:nvPr/>
            </p:nvSpPr>
            <p:spPr>
              <a:xfrm>
                <a:off x="2843828" y="202484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5" name="직사각형 624">
                <a:extLst>
                  <a:ext uri="{FF2B5EF4-FFF2-40B4-BE49-F238E27FC236}">
                    <a16:creationId xmlns:a16="http://schemas.microsoft.com/office/drawing/2014/main" id="{7344CE0D-BEB2-B383-4994-EB1B1B699A92}"/>
                  </a:ext>
                </a:extLst>
              </p:cNvPr>
              <p:cNvSpPr/>
              <p:nvPr/>
            </p:nvSpPr>
            <p:spPr>
              <a:xfrm>
                <a:off x="2843828" y="220486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F8E06590-7034-3A8C-8B6B-AE354C6E50AB}"/>
                  </a:ext>
                </a:extLst>
              </p:cNvPr>
              <p:cNvSpPr/>
              <p:nvPr/>
            </p:nvSpPr>
            <p:spPr>
              <a:xfrm>
                <a:off x="2843828" y="238488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F17ACF6A-007A-5224-7E9C-E45FDDF14116}"/>
                  </a:ext>
                </a:extLst>
              </p:cNvPr>
              <p:cNvSpPr/>
              <p:nvPr/>
            </p:nvSpPr>
            <p:spPr>
              <a:xfrm>
                <a:off x="2843828" y="256490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8" name="직사각형 627">
                <a:extLst>
                  <a:ext uri="{FF2B5EF4-FFF2-40B4-BE49-F238E27FC236}">
                    <a16:creationId xmlns:a16="http://schemas.microsoft.com/office/drawing/2014/main" id="{716106D5-2C4F-C1DD-A15F-086ACAC856F1}"/>
                  </a:ext>
                </a:extLst>
              </p:cNvPr>
              <p:cNvSpPr/>
              <p:nvPr/>
            </p:nvSpPr>
            <p:spPr>
              <a:xfrm>
                <a:off x="2843828" y="274492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29" name="직사각형 628">
                <a:extLst>
                  <a:ext uri="{FF2B5EF4-FFF2-40B4-BE49-F238E27FC236}">
                    <a16:creationId xmlns:a16="http://schemas.microsoft.com/office/drawing/2014/main" id="{7ED90B3F-4917-48C6-67A9-DCB238C689C1}"/>
                  </a:ext>
                </a:extLst>
              </p:cNvPr>
              <p:cNvSpPr/>
              <p:nvPr/>
            </p:nvSpPr>
            <p:spPr>
              <a:xfrm>
                <a:off x="2843828" y="292497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0" name="직사각형 629">
                <a:extLst>
                  <a:ext uri="{FF2B5EF4-FFF2-40B4-BE49-F238E27FC236}">
                    <a16:creationId xmlns:a16="http://schemas.microsoft.com/office/drawing/2014/main" id="{F7A374C1-2D03-DCCE-B75F-E6DFBCFBF325}"/>
                  </a:ext>
                </a:extLst>
              </p:cNvPr>
              <p:cNvSpPr/>
              <p:nvPr/>
            </p:nvSpPr>
            <p:spPr>
              <a:xfrm>
                <a:off x="2843828" y="310497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1" name="직사각형 630">
                <a:extLst>
                  <a:ext uri="{FF2B5EF4-FFF2-40B4-BE49-F238E27FC236}">
                    <a16:creationId xmlns:a16="http://schemas.microsoft.com/office/drawing/2014/main" id="{4EAD2D08-DDCF-16CE-1937-407C1B042F37}"/>
                  </a:ext>
                </a:extLst>
              </p:cNvPr>
              <p:cNvSpPr/>
              <p:nvPr/>
            </p:nvSpPr>
            <p:spPr>
              <a:xfrm>
                <a:off x="2843828" y="3285020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2" name="직사각형 631">
                <a:extLst>
                  <a:ext uri="{FF2B5EF4-FFF2-40B4-BE49-F238E27FC236}">
                    <a16:creationId xmlns:a16="http://schemas.microsoft.com/office/drawing/2014/main" id="{5C2F0F3B-7707-7D81-DB52-826EA6CA5C27}"/>
                  </a:ext>
                </a:extLst>
              </p:cNvPr>
              <p:cNvSpPr/>
              <p:nvPr/>
            </p:nvSpPr>
            <p:spPr>
              <a:xfrm>
                <a:off x="2663674" y="346498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9CE149C9-B159-61B5-5B11-764378E14C18}"/>
                  </a:ext>
                </a:extLst>
              </p:cNvPr>
              <p:cNvSpPr/>
              <p:nvPr/>
            </p:nvSpPr>
            <p:spPr>
              <a:xfrm>
                <a:off x="2663674" y="364500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ABEB1EF8-A5AD-5792-5620-E04D08D72A21}"/>
                  </a:ext>
                </a:extLst>
              </p:cNvPr>
              <p:cNvSpPr/>
              <p:nvPr/>
            </p:nvSpPr>
            <p:spPr>
              <a:xfrm>
                <a:off x="2663674" y="382502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5" name="직사각형 634">
                <a:extLst>
                  <a:ext uri="{FF2B5EF4-FFF2-40B4-BE49-F238E27FC236}">
                    <a16:creationId xmlns:a16="http://schemas.microsoft.com/office/drawing/2014/main" id="{068C2585-69B0-BA9C-5EA5-4EDF2AE2004E}"/>
                  </a:ext>
                </a:extLst>
              </p:cNvPr>
              <p:cNvSpPr/>
              <p:nvPr/>
            </p:nvSpPr>
            <p:spPr>
              <a:xfrm>
                <a:off x="2663674" y="400504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6" name="직사각형 635">
                <a:extLst>
                  <a:ext uri="{FF2B5EF4-FFF2-40B4-BE49-F238E27FC236}">
                    <a16:creationId xmlns:a16="http://schemas.microsoft.com/office/drawing/2014/main" id="{70EA027F-02E5-4EBF-0B31-F02F0AB5A76C}"/>
                  </a:ext>
                </a:extLst>
              </p:cNvPr>
              <p:cNvSpPr/>
              <p:nvPr/>
            </p:nvSpPr>
            <p:spPr>
              <a:xfrm>
                <a:off x="2663674" y="418506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7" name="직사각형 636">
                <a:extLst>
                  <a:ext uri="{FF2B5EF4-FFF2-40B4-BE49-F238E27FC236}">
                    <a16:creationId xmlns:a16="http://schemas.microsoft.com/office/drawing/2014/main" id="{F02F07CF-6000-C787-BFC6-9D4DE0FA7F03}"/>
                  </a:ext>
                </a:extLst>
              </p:cNvPr>
              <p:cNvSpPr/>
              <p:nvPr/>
            </p:nvSpPr>
            <p:spPr>
              <a:xfrm>
                <a:off x="2663674" y="436511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8" name="직사각형 637">
                <a:extLst>
                  <a:ext uri="{FF2B5EF4-FFF2-40B4-BE49-F238E27FC236}">
                    <a16:creationId xmlns:a16="http://schemas.microsoft.com/office/drawing/2014/main" id="{33BB562B-881E-3B24-B8D0-94A1A1587C2B}"/>
                  </a:ext>
                </a:extLst>
              </p:cNvPr>
              <p:cNvSpPr/>
              <p:nvPr/>
            </p:nvSpPr>
            <p:spPr>
              <a:xfrm>
                <a:off x="2663674" y="454511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38EF860B-BBFA-09FD-EFD4-DE8DC44EE089}"/>
                  </a:ext>
                </a:extLst>
              </p:cNvPr>
              <p:cNvSpPr/>
              <p:nvPr/>
            </p:nvSpPr>
            <p:spPr>
              <a:xfrm>
                <a:off x="2663674" y="472516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0DD681BD-DF7C-7297-28E7-D09A5EBD5E40}"/>
                  </a:ext>
                </a:extLst>
              </p:cNvPr>
              <p:cNvSpPr/>
              <p:nvPr/>
            </p:nvSpPr>
            <p:spPr>
              <a:xfrm>
                <a:off x="2843828" y="346496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1" name="직사각형 640">
                <a:extLst>
                  <a:ext uri="{FF2B5EF4-FFF2-40B4-BE49-F238E27FC236}">
                    <a16:creationId xmlns:a16="http://schemas.microsoft.com/office/drawing/2014/main" id="{693CB251-D8DC-6CD3-480F-096B79CDB833}"/>
                  </a:ext>
                </a:extLst>
              </p:cNvPr>
              <p:cNvSpPr/>
              <p:nvPr/>
            </p:nvSpPr>
            <p:spPr>
              <a:xfrm>
                <a:off x="2843828" y="364498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2" name="직사각형 641">
                <a:extLst>
                  <a:ext uri="{FF2B5EF4-FFF2-40B4-BE49-F238E27FC236}">
                    <a16:creationId xmlns:a16="http://schemas.microsoft.com/office/drawing/2014/main" id="{57274C8D-366E-E67C-2742-0389DC1444EE}"/>
                  </a:ext>
                </a:extLst>
              </p:cNvPr>
              <p:cNvSpPr/>
              <p:nvPr/>
            </p:nvSpPr>
            <p:spPr>
              <a:xfrm>
                <a:off x="2843828" y="382500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3" name="직사각형 642">
                <a:extLst>
                  <a:ext uri="{FF2B5EF4-FFF2-40B4-BE49-F238E27FC236}">
                    <a16:creationId xmlns:a16="http://schemas.microsoft.com/office/drawing/2014/main" id="{C55C591E-9E37-7FB6-C364-DA3ABD108ED9}"/>
                  </a:ext>
                </a:extLst>
              </p:cNvPr>
              <p:cNvSpPr/>
              <p:nvPr/>
            </p:nvSpPr>
            <p:spPr>
              <a:xfrm>
                <a:off x="2843828" y="400502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4" name="직사각형 643">
                <a:extLst>
                  <a:ext uri="{FF2B5EF4-FFF2-40B4-BE49-F238E27FC236}">
                    <a16:creationId xmlns:a16="http://schemas.microsoft.com/office/drawing/2014/main" id="{6E90CD17-BDE2-4276-67CA-ACA35525665B}"/>
                  </a:ext>
                </a:extLst>
              </p:cNvPr>
              <p:cNvSpPr/>
              <p:nvPr/>
            </p:nvSpPr>
            <p:spPr>
              <a:xfrm>
                <a:off x="2843828" y="4185048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5" name="직사각형 644">
                <a:extLst>
                  <a:ext uri="{FF2B5EF4-FFF2-40B4-BE49-F238E27FC236}">
                    <a16:creationId xmlns:a16="http://schemas.microsoft.com/office/drawing/2014/main" id="{3851C266-5F42-DA53-5B8D-B5059B6604A9}"/>
                  </a:ext>
                </a:extLst>
              </p:cNvPr>
              <p:cNvSpPr/>
              <p:nvPr/>
            </p:nvSpPr>
            <p:spPr>
              <a:xfrm>
                <a:off x="2843828" y="436509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6" name="직사각형 645">
                <a:extLst>
                  <a:ext uri="{FF2B5EF4-FFF2-40B4-BE49-F238E27FC236}">
                    <a16:creationId xmlns:a16="http://schemas.microsoft.com/office/drawing/2014/main" id="{62AA79A7-5CA7-E3A9-6F00-37C9D0F6E4AA}"/>
                  </a:ext>
                </a:extLst>
              </p:cNvPr>
              <p:cNvSpPr/>
              <p:nvPr/>
            </p:nvSpPr>
            <p:spPr>
              <a:xfrm>
                <a:off x="2843828" y="454509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47" name="직사각형 646">
                <a:extLst>
                  <a:ext uri="{FF2B5EF4-FFF2-40B4-BE49-F238E27FC236}">
                    <a16:creationId xmlns:a16="http://schemas.microsoft.com/office/drawing/2014/main" id="{8C611EBE-1938-C771-A7F5-79A79350D944}"/>
                  </a:ext>
                </a:extLst>
              </p:cNvPr>
              <p:cNvSpPr/>
              <p:nvPr/>
            </p:nvSpPr>
            <p:spPr>
              <a:xfrm>
                <a:off x="2843828" y="4725144"/>
                <a:ext cx="18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551" name="그룹 550">
              <a:extLst>
                <a:ext uri="{FF2B5EF4-FFF2-40B4-BE49-F238E27FC236}">
                  <a16:creationId xmlns:a16="http://schemas.microsoft.com/office/drawing/2014/main" id="{0E3AF65A-3C1D-4DAD-2B11-B62B5FD226E9}"/>
                </a:ext>
              </a:extLst>
            </p:cNvPr>
            <p:cNvGrpSpPr/>
            <p:nvPr/>
          </p:nvGrpSpPr>
          <p:grpSpPr>
            <a:xfrm>
              <a:off x="3095722" y="2024844"/>
              <a:ext cx="360154" cy="2880320"/>
              <a:chOff x="3095722" y="2024844"/>
              <a:chExt cx="360154" cy="2880320"/>
            </a:xfrm>
          </p:grpSpPr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4D94C0EE-F968-DD64-ACC6-345EEA07EF39}"/>
                  </a:ext>
                </a:extLst>
              </p:cNvPr>
              <p:cNvSpPr/>
              <p:nvPr/>
            </p:nvSpPr>
            <p:spPr>
              <a:xfrm>
                <a:off x="3095722" y="202486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CB0443DD-529E-4CD2-E687-97EE4F7256AF}"/>
                  </a:ext>
                </a:extLst>
              </p:cNvPr>
              <p:cNvSpPr/>
              <p:nvPr/>
            </p:nvSpPr>
            <p:spPr>
              <a:xfrm>
                <a:off x="3095722" y="220488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46509A62-B85E-FD99-9472-A0ABB339B4FC}"/>
                  </a:ext>
                </a:extLst>
              </p:cNvPr>
              <p:cNvSpPr/>
              <p:nvPr/>
            </p:nvSpPr>
            <p:spPr>
              <a:xfrm>
                <a:off x="3095722" y="238490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3DE756B0-1815-E335-EADC-C1972F50320D}"/>
                  </a:ext>
                </a:extLst>
              </p:cNvPr>
              <p:cNvSpPr/>
              <p:nvPr/>
            </p:nvSpPr>
            <p:spPr>
              <a:xfrm>
                <a:off x="3095722" y="256492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A13F2A71-142B-A9F5-ED92-491818852286}"/>
                  </a:ext>
                </a:extLst>
              </p:cNvPr>
              <p:cNvSpPr/>
              <p:nvPr/>
            </p:nvSpPr>
            <p:spPr>
              <a:xfrm>
                <a:off x="3095722" y="274494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EB6A0284-49FA-2936-7192-63FD9FA5AAC3}"/>
                  </a:ext>
                </a:extLst>
              </p:cNvPr>
              <p:cNvSpPr/>
              <p:nvPr/>
            </p:nvSpPr>
            <p:spPr>
              <a:xfrm>
                <a:off x="3095722" y="292499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B71CA95B-8CD4-2038-6027-96699DE903C7}"/>
                  </a:ext>
                </a:extLst>
              </p:cNvPr>
              <p:cNvSpPr/>
              <p:nvPr/>
            </p:nvSpPr>
            <p:spPr>
              <a:xfrm>
                <a:off x="3095722" y="310499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7D019F87-1204-5FC5-8F45-9B97BA430FCF}"/>
                  </a:ext>
                </a:extLst>
              </p:cNvPr>
              <p:cNvSpPr/>
              <p:nvPr/>
            </p:nvSpPr>
            <p:spPr>
              <a:xfrm>
                <a:off x="3095722" y="328504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2" name="직사각형 591">
                <a:extLst>
                  <a:ext uri="{FF2B5EF4-FFF2-40B4-BE49-F238E27FC236}">
                    <a16:creationId xmlns:a16="http://schemas.microsoft.com/office/drawing/2014/main" id="{5AE2C677-6C6C-2C70-55E1-346CDF2B386B}"/>
                  </a:ext>
                </a:extLst>
              </p:cNvPr>
              <p:cNvSpPr/>
              <p:nvPr/>
            </p:nvSpPr>
            <p:spPr>
              <a:xfrm>
                <a:off x="3275876" y="202484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3" name="직사각형 592">
                <a:extLst>
                  <a:ext uri="{FF2B5EF4-FFF2-40B4-BE49-F238E27FC236}">
                    <a16:creationId xmlns:a16="http://schemas.microsoft.com/office/drawing/2014/main" id="{A41E69BA-4526-C921-5BE7-138E55732FA1}"/>
                  </a:ext>
                </a:extLst>
              </p:cNvPr>
              <p:cNvSpPr/>
              <p:nvPr/>
            </p:nvSpPr>
            <p:spPr>
              <a:xfrm>
                <a:off x="3275876" y="220486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4" name="직사각형 593">
                <a:extLst>
                  <a:ext uri="{FF2B5EF4-FFF2-40B4-BE49-F238E27FC236}">
                    <a16:creationId xmlns:a16="http://schemas.microsoft.com/office/drawing/2014/main" id="{7DD8C700-7701-15C1-913B-7A9E54919192}"/>
                  </a:ext>
                </a:extLst>
              </p:cNvPr>
              <p:cNvSpPr/>
              <p:nvPr/>
            </p:nvSpPr>
            <p:spPr>
              <a:xfrm>
                <a:off x="3275876" y="238488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5" name="직사각형 594">
                <a:extLst>
                  <a:ext uri="{FF2B5EF4-FFF2-40B4-BE49-F238E27FC236}">
                    <a16:creationId xmlns:a16="http://schemas.microsoft.com/office/drawing/2014/main" id="{60FEE18D-B1BA-B68E-A9D7-31EA989EEFDC}"/>
                  </a:ext>
                </a:extLst>
              </p:cNvPr>
              <p:cNvSpPr/>
              <p:nvPr/>
            </p:nvSpPr>
            <p:spPr>
              <a:xfrm>
                <a:off x="3275876" y="256490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6" name="직사각형 595">
                <a:extLst>
                  <a:ext uri="{FF2B5EF4-FFF2-40B4-BE49-F238E27FC236}">
                    <a16:creationId xmlns:a16="http://schemas.microsoft.com/office/drawing/2014/main" id="{5DAEE60F-AA64-776B-5B00-4A282431E343}"/>
                  </a:ext>
                </a:extLst>
              </p:cNvPr>
              <p:cNvSpPr/>
              <p:nvPr/>
            </p:nvSpPr>
            <p:spPr>
              <a:xfrm>
                <a:off x="3275876" y="274492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7" name="직사각형 596">
                <a:extLst>
                  <a:ext uri="{FF2B5EF4-FFF2-40B4-BE49-F238E27FC236}">
                    <a16:creationId xmlns:a16="http://schemas.microsoft.com/office/drawing/2014/main" id="{D2B82DDA-A45A-48DC-F758-37E0583FBF90}"/>
                  </a:ext>
                </a:extLst>
              </p:cNvPr>
              <p:cNvSpPr/>
              <p:nvPr/>
            </p:nvSpPr>
            <p:spPr>
              <a:xfrm>
                <a:off x="3275876" y="292497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8" name="직사각형 597">
                <a:extLst>
                  <a:ext uri="{FF2B5EF4-FFF2-40B4-BE49-F238E27FC236}">
                    <a16:creationId xmlns:a16="http://schemas.microsoft.com/office/drawing/2014/main" id="{39E71A4F-285B-87AE-8E11-0624BA9C5BDC}"/>
                  </a:ext>
                </a:extLst>
              </p:cNvPr>
              <p:cNvSpPr/>
              <p:nvPr/>
            </p:nvSpPr>
            <p:spPr>
              <a:xfrm>
                <a:off x="3275876" y="310497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99" name="직사각형 598">
                <a:extLst>
                  <a:ext uri="{FF2B5EF4-FFF2-40B4-BE49-F238E27FC236}">
                    <a16:creationId xmlns:a16="http://schemas.microsoft.com/office/drawing/2014/main" id="{EF1DAF74-5B3B-40FB-7035-0E58E697904C}"/>
                  </a:ext>
                </a:extLst>
              </p:cNvPr>
              <p:cNvSpPr/>
              <p:nvPr/>
            </p:nvSpPr>
            <p:spPr>
              <a:xfrm>
                <a:off x="3275876" y="3285020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0" name="직사각형 599">
                <a:extLst>
                  <a:ext uri="{FF2B5EF4-FFF2-40B4-BE49-F238E27FC236}">
                    <a16:creationId xmlns:a16="http://schemas.microsoft.com/office/drawing/2014/main" id="{8DAA53CE-39D8-2544-BB0A-C7D11D52CABC}"/>
                  </a:ext>
                </a:extLst>
              </p:cNvPr>
              <p:cNvSpPr/>
              <p:nvPr/>
            </p:nvSpPr>
            <p:spPr>
              <a:xfrm>
                <a:off x="3095722" y="346498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1" name="직사각형 600">
                <a:extLst>
                  <a:ext uri="{FF2B5EF4-FFF2-40B4-BE49-F238E27FC236}">
                    <a16:creationId xmlns:a16="http://schemas.microsoft.com/office/drawing/2014/main" id="{1F5CCEE4-2E84-218D-D801-A145DE38392B}"/>
                  </a:ext>
                </a:extLst>
              </p:cNvPr>
              <p:cNvSpPr/>
              <p:nvPr/>
            </p:nvSpPr>
            <p:spPr>
              <a:xfrm>
                <a:off x="3095722" y="364500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2" name="직사각형 601">
                <a:extLst>
                  <a:ext uri="{FF2B5EF4-FFF2-40B4-BE49-F238E27FC236}">
                    <a16:creationId xmlns:a16="http://schemas.microsoft.com/office/drawing/2014/main" id="{0EFA2529-DBB3-B7A1-773E-C581691DA47D}"/>
                  </a:ext>
                </a:extLst>
              </p:cNvPr>
              <p:cNvSpPr/>
              <p:nvPr/>
            </p:nvSpPr>
            <p:spPr>
              <a:xfrm>
                <a:off x="3095722" y="382502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3" name="직사각형 602">
                <a:extLst>
                  <a:ext uri="{FF2B5EF4-FFF2-40B4-BE49-F238E27FC236}">
                    <a16:creationId xmlns:a16="http://schemas.microsoft.com/office/drawing/2014/main" id="{FF7E9F6A-87FD-A5DF-1699-BD6333B9192D}"/>
                  </a:ext>
                </a:extLst>
              </p:cNvPr>
              <p:cNvSpPr/>
              <p:nvPr/>
            </p:nvSpPr>
            <p:spPr>
              <a:xfrm>
                <a:off x="3095722" y="400504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4" name="직사각형 603">
                <a:extLst>
                  <a:ext uri="{FF2B5EF4-FFF2-40B4-BE49-F238E27FC236}">
                    <a16:creationId xmlns:a16="http://schemas.microsoft.com/office/drawing/2014/main" id="{54054316-8CF5-B300-E38D-BA683800721C}"/>
                  </a:ext>
                </a:extLst>
              </p:cNvPr>
              <p:cNvSpPr/>
              <p:nvPr/>
            </p:nvSpPr>
            <p:spPr>
              <a:xfrm>
                <a:off x="3095722" y="418506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929E6CC7-9DB7-EEB6-073B-D324D6B9E496}"/>
                  </a:ext>
                </a:extLst>
              </p:cNvPr>
              <p:cNvSpPr/>
              <p:nvPr/>
            </p:nvSpPr>
            <p:spPr>
              <a:xfrm>
                <a:off x="3095722" y="436511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6" name="직사각형 605">
                <a:extLst>
                  <a:ext uri="{FF2B5EF4-FFF2-40B4-BE49-F238E27FC236}">
                    <a16:creationId xmlns:a16="http://schemas.microsoft.com/office/drawing/2014/main" id="{AAADB0E6-E66E-E646-B89D-439C25EA6468}"/>
                  </a:ext>
                </a:extLst>
              </p:cNvPr>
              <p:cNvSpPr/>
              <p:nvPr/>
            </p:nvSpPr>
            <p:spPr>
              <a:xfrm>
                <a:off x="3095722" y="454511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7" name="직사각형 606">
                <a:extLst>
                  <a:ext uri="{FF2B5EF4-FFF2-40B4-BE49-F238E27FC236}">
                    <a16:creationId xmlns:a16="http://schemas.microsoft.com/office/drawing/2014/main" id="{E787AC5C-3AD0-C1C2-BE4C-D61E455C4CED}"/>
                  </a:ext>
                </a:extLst>
              </p:cNvPr>
              <p:cNvSpPr/>
              <p:nvPr/>
            </p:nvSpPr>
            <p:spPr>
              <a:xfrm>
                <a:off x="3095722" y="472516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8" name="직사각형 607">
                <a:extLst>
                  <a:ext uri="{FF2B5EF4-FFF2-40B4-BE49-F238E27FC236}">
                    <a16:creationId xmlns:a16="http://schemas.microsoft.com/office/drawing/2014/main" id="{87DB68DA-D110-21BC-A530-9DB5E8E24D5A}"/>
                  </a:ext>
                </a:extLst>
              </p:cNvPr>
              <p:cNvSpPr/>
              <p:nvPr/>
            </p:nvSpPr>
            <p:spPr>
              <a:xfrm>
                <a:off x="3275876" y="346496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09" name="직사각형 608">
                <a:extLst>
                  <a:ext uri="{FF2B5EF4-FFF2-40B4-BE49-F238E27FC236}">
                    <a16:creationId xmlns:a16="http://schemas.microsoft.com/office/drawing/2014/main" id="{BFCD9638-7A68-0CE7-648D-32E9ACCD0B08}"/>
                  </a:ext>
                </a:extLst>
              </p:cNvPr>
              <p:cNvSpPr/>
              <p:nvPr/>
            </p:nvSpPr>
            <p:spPr>
              <a:xfrm>
                <a:off x="3275876" y="364498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41CA621C-EA20-FEA4-B6F7-92C8A0937E91}"/>
                  </a:ext>
                </a:extLst>
              </p:cNvPr>
              <p:cNvSpPr/>
              <p:nvPr/>
            </p:nvSpPr>
            <p:spPr>
              <a:xfrm>
                <a:off x="3275876" y="382500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1" name="직사각형 610">
                <a:extLst>
                  <a:ext uri="{FF2B5EF4-FFF2-40B4-BE49-F238E27FC236}">
                    <a16:creationId xmlns:a16="http://schemas.microsoft.com/office/drawing/2014/main" id="{76F36652-3678-7926-484E-9A3B93DE710D}"/>
                  </a:ext>
                </a:extLst>
              </p:cNvPr>
              <p:cNvSpPr/>
              <p:nvPr/>
            </p:nvSpPr>
            <p:spPr>
              <a:xfrm>
                <a:off x="3275876" y="400502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2" name="직사각형 611">
                <a:extLst>
                  <a:ext uri="{FF2B5EF4-FFF2-40B4-BE49-F238E27FC236}">
                    <a16:creationId xmlns:a16="http://schemas.microsoft.com/office/drawing/2014/main" id="{18CEDF25-B4C4-00DE-160B-381C4E4DCA5A}"/>
                  </a:ext>
                </a:extLst>
              </p:cNvPr>
              <p:cNvSpPr/>
              <p:nvPr/>
            </p:nvSpPr>
            <p:spPr>
              <a:xfrm>
                <a:off x="3275876" y="4185048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3" name="직사각형 612">
                <a:extLst>
                  <a:ext uri="{FF2B5EF4-FFF2-40B4-BE49-F238E27FC236}">
                    <a16:creationId xmlns:a16="http://schemas.microsoft.com/office/drawing/2014/main" id="{A984BBDF-22F9-7A2B-F244-1AB73B471397}"/>
                  </a:ext>
                </a:extLst>
              </p:cNvPr>
              <p:cNvSpPr/>
              <p:nvPr/>
            </p:nvSpPr>
            <p:spPr>
              <a:xfrm>
                <a:off x="3275876" y="436509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4" name="직사각형 613">
                <a:extLst>
                  <a:ext uri="{FF2B5EF4-FFF2-40B4-BE49-F238E27FC236}">
                    <a16:creationId xmlns:a16="http://schemas.microsoft.com/office/drawing/2014/main" id="{4B39348E-8BA0-B824-EF4B-35AE95A6B276}"/>
                  </a:ext>
                </a:extLst>
              </p:cNvPr>
              <p:cNvSpPr/>
              <p:nvPr/>
            </p:nvSpPr>
            <p:spPr>
              <a:xfrm>
                <a:off x="3275876" y="454509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615" name="직사각형 614">
                <a:extLst>
                  <a:ext uri="{FF2B5EF4-FFF2-40B4-BE49-F238E27FC236}">
                    <a16:creationId xmlns:a16="http://schemas.microsoft.com/office/drawing/2014/main" id="{5ACDC42B-4F0E-174A-E1AF-70B970B0D9FC}"/>
                  </a:ext>
                </a:extLst>
              </p:cNvPr>
              <p:cNvSpPr/>
              <p:nvPr/>
            </p:nvSpPr>
            <p:spPr>
              <a:xfrm>
                <a:off x="3275876" y="4725144"/>
                <a:ext cx="180000" cy="18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D8559729-AFE9-2DFC-9A23-CDC2E836FAD2}"/>
                </a:ext>
              </a:extLst>
            </p:cNvPr>
            <p:cNvGrpSpPr/>
            <p:nvPr/>
          </p:nvGrpSpPr>
          <p:grpSpPr>
            <a:xfrm>
              <a:off x="3527770" y="2024844"/>
              <a:ext cx="360154" cy="2880320"/>
              <a:chOff x="3527770" y="2024844"/>
              <a:chExt cx="360154" cy="2880320"/>
            </a:xfrm>
          </p:grpSpPr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86124C60-E630-F0A2-E821-823B4CE0AD21}"/>
                  </a:ext>
                </a:extLst>
              </p:cNvPr>
              <p:cNvSpPr/>
              <p:nvPr/>
            </p:nvSpPr>
            <p:spPr>
              <a:xfrm>
                <a:off x="3527770" y="202486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3473CA0C-7232-9079-F1A4-7F34BFE75F82}"/>
                  </a:ext>
                </a:extLst>
              </p:cNvPr>
              <p:cNvSpPr/>
              <p:nvPr/>
            </p:nvSpPr>
            <p:spPr>
              <a:xfrm>
                <a:off x="3527770" y="220488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B2099FAA-8C86-0170-4419-B067AC95B9DB}"/>
                  </a:ext>
                </a:extLst>
              </p:cNvPr>
              <p:cNvSpPr/>
              <p:nvPr/>
            </p:nvSpPr>
            <p:spPr>
              <a:xfrm>
                <a:off x="3527770" y="238490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D2A65E2-F560-D5DF-91AF-CAF1DFF4D980}"/>
                  </a:ext>
                </a:extLst>
              </p:cNvPr>
              <p:cNvSpPr/>
              <p:nvPr/>
            </p:nvSpPr>
            <p:spPr>
              <a:xfrm>
                <a:off x="3527770" y="256492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501B6E65-8730-8ECC-1F16-8F43E84C3116}"/>
                  </a:ext>
                </a:extLst>
              </p:cNvPr>
              <p:cNvSpPr/>
              <p:nvPr/>
            </p:nvSpPr>
            <p:spPr>
              <a:xfrm>
                <a:off x="3527770" y="274494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6669FF4C-6A68-803E-A1EA-60EE12C14D25}"/>
                  </a:ext>
                </a:extLst>
              </p:cNvPr>
              <p:cNvSpPr/>
              <p:nvPr/>
            </p:nvSpPr>
            <p:spPr>
              <a:xfrm>
                <a:off x="3527770" y="292499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78315F8-5881-D747-A3A2-201933E52EFB}"/>
                  </a:ext>
                </a:extLst>
              </p:cNvPr>
              <p:cNvSpPr/>
              <p:nvPr/>
            </p:nvSpPr>
            <p:spPr>
              <a:xfrm>
                <a:off x="3527770" y="310499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7F01175E-7E6C-C487-25D5-2E379F3DF547}"/>
                  </a:ext>
                </a:extLst>
              </p:cNvPr>
              <p:cNvSpPr/>
              <p:nvPr/>
            </p:nvSpPr>
            <p:spPr>
              <a:xfrm>
                <a:off x="3527770" y="328504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1E35748F-569D-9B83-F128-5ACE05F4DBDB}"/>
                  </a:ext>
                </a:extLst>
              </p:cNvPr>
              <p:cNvSpPr/>
              <p:nvPr/>
            </p:nvSpPr>
            <p:spPr>
              <a:xfrm>
                <a:off x="3707924" y="202484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E023954C-BDCC-16E0-D6DB-8EEDD7A51250}"/>
                  </a:ext>
                </a:extLst>
              </p:cNvPr>
              <p:cNvSpPr/>
              <p:nvPr/>
            </p:nvSpPr>
            <p:spPr>
              <a:xfrm>
                <a:off x="3707924" y="220486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AD017D25-D2DC-8C9C-ED96-D3A46E374B82}"/>
                  </a:ext>
                </a:extLst>
              </p:cNvPr>
              <p:cNvSpPr/>
              <p:nvPr/>
            </p:nvSpPr>
            <p:spPr>
              <a:xfrm>
                <a:off x="3707924" y="238488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290BCF97-5515-B73F-058A-D5D8B729C177}"/>
                  </a:ext>
                </a:extLst>
              </p:cNvPr>
              <p:cNvSpPr/>
              <p:nvPr/>
            </p:nvSpPr>
            <p:spPr>
              <a:xfrm>
                <a:off x="3707924" y="256490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39AC3429-783A-8712-7319-B9BA9DD6B995}"/>
                  </a:ext>
                </a:extLst>
              </p:cNvPr>
              <p:cNvSpPr/>
              <p:nvPr/>
            </p:nvSpPr>
            <p:spPr>
              <a:xfrm>
                <a:off x="3707924" y="274492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FAD8A6A0-AF1F-A563-3DA2-973542478888}"/>
                  </a:ext>
                </a:extLst>
              </p:cNvPr>
              <p:cNvSpPr/>
              <p:nvPr/>
            </p:nvSpPr>
            <p:spPr>
              <a:xfrm>
                <a:off x="3707924" y="292497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A21ADE7F-E802-1ACF-BD25-A67DFC41BB80}"/>
                  </a:ext>
                </a:extLst>
              </p:cNvPr>
              <p:cNvSpPr/>
              <p:nvPr/>
            </p:nvSpPr>
            <p:spPr>
              <a:xfrm>
                <a:off x="3707924" y="310497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B828523D-DD15-F92A-AB31-F579696D4D10}"/>
                  </a:ext>
                </a:extLst>
              </p:cNvPr>
              <p:cNvSpPr/>
              <p:nvPr/>
            </p:nvSpPr>
            <p:spPr>
              <a:xfrm>
                <a:off x="3707924" y="3285020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0A0D4B08-A83A-7447-19FD-D5126182BDEA}"/>
                  </a:ext>
                </a:extLst>
              </p:cNvPr>
              <p:cNvSpPr/>
              <p:nvPr/>
            </p:nvSpPr>
            <p:spPr>
              <a:xfrm>
                <a:off x="3527770" y="346498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8913E0AC-CE51-9FC4-3637-55A8CF1DCA10}"/>
                  </a:ext>
                </a:extLst>
              </p:cNvPr>
              <p:cNvSpPr/>
              <p:nvPr/>
            </p:nvSpPr>
            <p:spPr>
              <a:xfrm>
                <a:off x="3527770" y="364500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AB879DA3-5423-13B1-9CA7-2EACA482A4E4}"/>
                  </a:ext>
                </a:extLst>
              </p:cNvPr>
              <p:cNvSpPr/>
              <p:nvPr/>
            </p:nvSpPr>
            <p:spPr>
              <a:xfrm>
                <a:off x="3527770" y="382502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20F81CAE-F810-7337-4348-7E52CA8F387B}"/>
                  </a:ext>
                </a:extLst>
              </p:cNvPr>
              <p:cNvSpPr/>
              <p:nvPr/>
            </p:nvSpPr>
            <p:spPr>
              <a:xfrm>
                <a:off x="3527770" y="400504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FF28EB35-C7F3-A670-CA83-4A6E29DF3B4F}"/>
                  </a:ext>
                </a:extLst>
              </p:cNvPr>
              <p:cNvSpPr/>
              <p:nvPr/>
            </p:nvSpPr>
            <p:spPr>
              <a:xfrm>
                <a:off x="3527770" y="418506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76863272-1D31-EA72-3019-9A8F3CA781A7}"/>
                  </a:ext>
                </a:extLst>
              </p:cNvPr>
              <p:cNvSpPr/>
              <p:nvPr/>
            </p:nvSpPr>
            <p:spPr>
              <a:xfrm>
                <a:off x="3527770" y="436511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6682773F-F4B8-C535-9CDB-1E10E50082B5}"/>
                  </a:ext>
                </a:extLst>
              </p:cNvPr>
              <p:cNvSpPr/>
              <p:nvPr/>
            </p:nvSpPr>
            <p:spPr>
              <a:xfrm>
                <a:off x="3527770" y="454511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9A9CA8F4-202A-7CB4-E4FF-D696F77BA31A}"/>
                  </a:ext>
                </a:extLst>
              </p:cNvPr>
              <p:cNvSpPr/>
              <p:nvPr/>
            </p:nvSpPr>
            <p:spPr>
              <a:xfrm>
                <a:off x="3527770" y="472516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95F9F34D-556C-7474-F753-A20C91A4A919}"/>
                  </a:ext>
                </a:extLst>
              </p:cNvPr>
              <p:cNvSpPr/>
              <p:nvPr/>
            </p:nvSpPr>
            <p:spPr>
              <a:xfrm>
                <a:off x="3707924" y="346496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97DF9904-EF49-B23F-D28C-656AFA741A70}"/>
                  </a:ext>
                </a:extLst>
              </p:cNvPr>
              <p:cNvSpPr/>
              <p:nvPr/>
            </p:nvSpPr>
            <p:spPr>
              <a:xfrm>
                <a:off x="3707924" y="364498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6F1AA983-82CF-FDFC-9BD2-9685AD5E6F3E}"/>
                  </a:ext>
                </a:extLst>
              </p:cNvPr>
              <p:cNvSpPr/>
              <p:nvPr/>
            </p:nvSpPr>
            <p:spPr>
              <a:xfrm>
                <a:off x="3707924" y="382500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14DE1593-2D3F-FE03-5B6D-798CEBAFBB9C}"/>
                  </a:ext>
                </a:extLst>
              </p:cNvPr>
              <p:cNvSpPr/>
              <p:nvPr/>
            </p:nvSpPr>
            <p:spPr>
              <a:xfrm>
                <a:off x="3707924" y="400502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29E86569-8572-4DD6-5088-D40C800572DF}"/>
                  </a:ext>
                </a:extLst>
              </p:cNvPr>
              <p:cNvSpPr/>
              <p:nvPr/>
            </p:nvSpPr>
            <p:spPr>
              <a:xfrm>
                <a:off x="3707924" y="4185048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0A337C48-7B59-1EBE-7955-443B048F9855}"/>
                  </a:ext>
                </a:extLst>
              </p:cNvPr>
              <p:cNvSpPr/>
              <p:nvPr/>
            </p:nvSpPr>
            <p:spPr>
              <a:xfrm>
                <a:off x="3707924" y="436509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0A40A69-8960-B11B-7F95-FDBA187F6C25}"/>
                  </a:ext>
                </a:extLst>
              </p:cNvPr>
              <p:cNvSpPr/>
              <p:nvPr/>
            </p:nvSpPr>
            <p:spPr>
              <a:xfrm>
                <a:off x="3707924" y="454509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158C9EE4-E9EE-1B09-D02B-0750D22752E4}"/>
                  </a:ext>
                </a:extLst>
              </p:cNvPr>
              <p:cNvSpPr/>
              <p:nvPr/>
            </p:nvSpPr>
            <p:spPr>
              <a:xfrm>
                <a:off x="3707924" y="4725144"/>
                <a:ext cx="180000" cy="180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0000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</p:grpSp>
      <p:grpSp>
        <p:nvGrpSpPr>
          <p:cNvPr id="808" name="그룹 807">
            <a:extLst>
              <a:ext uri="{FF2B5EF4-FFF2-40B4-BE49-F238E27FC236}">
                <a16:creationId xmlns:a16="http://schemas.microsoft.com/office/drawing/2014/main" id="{FA1229C2-F93C-2E93-4909-35659D81F1EA}"/>
              </a:ext>
            </a:extLst>
          </p:cNvPr>
          <p:cNvGrpSpPr/>
          <p:nvPr/>
        </p:nvGrpSpPr>
        <p:grpSpPr>
          <a:xfrm rot="16200000">
            <a:off x="5123364" y="1182336"/>
            <a:ext cx="3096860" cy="2954597"/>
            <a:chOff x="4715882" y="1914563"/>
            <a:chExt cx="3096860" cy="2954597"/>
          </a:xfrm>
        </p:grpSpPr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3D8F217B-92D3-02F0-7C44-5D86F7CBCC48}"/>
                </a:ext>
              </a:extLst>
            </p:cNvPr>
            <p:cNvSpPr/>
            <p:nvPr/>
          </p:nvSpPr>
          <p:spPr>
            <a:xfrm>
              <a:off x="4715882" y="191531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E3AE53A8-192D-2F90-9DE0-4B340455D3C5}"/>
                </a:ext>
              </a:extLst>
            </p:cNvPr>
            <p:cNvSpPr/>
            <p:nvPr/>
          </p:nvSpPr>
          <p:spPr>
            <a:xfrm>
              <a:off x="4715882" y="209533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9043E9E-E901-E4F6-CAC1-31901AF660D7}"/>
                </a:ext>
              </a:extLst>
            </p:cNvPr>
            <p:cNvSpPr/>
            <p:nvPr/>
          </p:nvSpPr>
          <p:spPr>
            <a:xfrm>
              <a:off x="4715882" y="227535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87F0A7DE-3E21-739A-9DF4-DE6A323BA2BD}"/>
                </a:ext>
              </a:extLst>
            </p:cNvPr>
            <p:cNvSpPr/>
            <p:nvPr/>
          </p:nvSpPr>
          <p:spPr>
            <a:xfrm>
              <a:off x="4715882" y="245537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C26E525E-43BA-F11B-6E7D-FE3F8E1D7C70}"/>
                </a:ext>
              </a:extLst>
            </p:cNvPr>
            <p:cNvSpPr/>
            <p:nvPr/>
          </p:nvSpPr>
          <p:spPr>
            <a:xfrm>
              <a:off x="4715882" y="263539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926F5B01-5CAB-A1A4-CAA4-81507234A060}"/>
                </a:ext>
              </a:extLst>
            </p:cNvPr>
            <p:cNvSpPr/>
            <p:nvPr/>
          </p:nvSpPr>
          <p:spPr>
            <a:xfrm>
              <a:off x="4715882" y="281544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94B412D6-5A78-EBFE-8330-49A0600BD57F}"/>
                </a:ext>
              </a:extLst>
            </p:cNvPr>
            <p:cNvSpPr/>
            <p:nvPr/>
          </p:nvSpPr>
          <p:spPr>
            <a:xfrm>
              <a:off x="4715882" y="299544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19658ADD-19FB-F16C-1880-C738ED4071CA}"/>
                </a:ext>
              </a:extLst>
            </p:cNvPr>
            <p:cNvSpPr/>
            <p:nvPr/>
          </p:nvSpPr>
          <p:spPr>
            <a:xfrm>
              <a:off x="4715882" y="317549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14676072-795B-B119-F814-F8F4AB02A2B3}"/>
                </a:ext>
              </a:extLst>
            </p:cNvPr>
            <p:cNvSpPr/>
            <p:nvPr/>
          </p:nvSpPr>
          <p:spPr>
            <a:xfrm>
              <a:off x="4896036" y="191529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5BEE0C4-41B7-4F85-A037-E80F24C88C20}"/>
                </a:ext>
              </a:extLst>
            </p:cNvPr>
            <p:cNvSpPr/>
            <p:nvPr/>
          </p:nvSpPr>
          <p:spPr>
            <a:xfrm>
              <a:off x="4896036" y="209531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768B075B-0D15-7EF7-0B7B-9E45AE8A2C30}"/>
                </a:ext>
              </a:extLst>
            </p:cNvPr>
            <p:cNvSpPr/>
            <p:nvPr/>
          </p:nvSpPr>
          <p:spPr>
            <a:xfrm>
              <a:off x="4896036" y="227533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5091E43C-FD93-C4FA-E765-CCE2DF4C4115}"/>
                </a:ext>
              </a:extLst>
            </p:cNvPr>
            <p:cNvSpPr/>
            <p:nvPr/>
          </p:nvSpPr>
          <p:spPr>
            <a:xfrm>
              <a:off x="4896036" y="245535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207FB73-9103-2FAF-BD68-FE1C9A3D22AB}"/>
                </a:ext>
              </a:extLst>
            </p:cNvPr>
            <p:cNvSpPr/>
            <p:nvPr/>
          </p:nvSpPr>
          <p:spPr>
            <a:xfrm>
              <a:off x="4896036" y="2635374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D0EC8CEE-CFE2-3D7F-E5C7-9488699AB606}"/>
                </a:ext>
              </a:extLst>
            </p:cNvPr>
            <p:cNvSpPr/>
            <p:nvPr/>
          </p:nvSpPr>
          <p:spPr>
            <a:xfrm>
              <a:off x="4896036" y="281542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2DAD924A-313D-2A37-DD9E-8EFF603A0A82}"/>
                </a:ext>
              </a:extLst>
            </p:cNvPr>
            <p:cNvSpPr/>
            <p:nvPr/>
          </p:nvSpPr>
          <p:spPr>
            <a:xfrm>
              <a:off x="4896036" y="299542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F7C34A60-121F-1C65-6F42-A8E7BC997E20}"/>
                </a:ext>
              </a:extLst>
            </p:cNvPr>
            <p:cNvSpPr/>
            <p:nvPr/>
          </p:nvSpPr>
          <p:spPr>
            <a:xfrm>
              <a:off x="4896036" y="3175470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5C0A6222-6A45-7C25-3F5B-AC388B2A6007}"/>
                </a:ext>
              </a:extLst>
            </p:cNvPr>
            <p:cNvSpPr/>
            <p:nvPr/>
          </p:nvSpPr>
          <p:spPr>
            <a:xfrm>
              <a:off x="5076056" y="191458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C5814388-2E24-8F39-26F3-A584A850F73F}"/>
                </a:ext>
              </a:extLst>
            </p:cNvPr>
            <p:cNvSpPr/>
            <p:nvPr/>
          </p:nvSpPr>
          <p:spPr>
            <a:xfrm>
              <a:off x="5076056" y="209460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13FE93E5-2E65-EA27-F398-58A613D70F50}"/>
                </a:ext>
              </a:extLst>
            </p:cNvPr>
            <p:cNvSpPr/>
            <p:nvPr/>
          </p:nvSpPr>
          <p:spPr>
            <a:xfrm>
              <a:off x="5076056" y="227462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3CC3D5AC-2850-9128-271F-7A402458DA62}"/>
                </a:ext>
              </a:extLst>
            </p:cNvPr>
            <p:cNvSpPr/>
            <p:nvPr/>
          </p:nvSpPr>
          <p:spPr>
            <a:xfrm>
              <a:off x="5076056" y="245464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66BEE5C6-813E-DABC-E067-9135B6B667A1}"/>
                </a:ext>
              </a:extLst>
            </p:cNvPr>
            <p:cNvSpPr/>
            <p:nvPr/>
          </p:nvSpPr>
          <p:spPr>
            <a:xfrm>
              <a:off x="5076056" y="263466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7734FCB-A266-4B8D-70A4-E2DA5F8D89E6}"/>
                </a:ext>
              </a:extLst>
            </p:cNvPr>
            <p:cNvSpPr/>
            <p:nvPr/>
          </p:nvSpPr>
          <p:spPr>
            <a:xfrm>
              <a:off x="5076056" y="281470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543D03B6-4AF2-01AE-75BE-C37CB9470B03}"/>
                </a:ext>
              </a:extLst>
            </p:cNvPr>
            <p:cNvSpPr/>
            <p:nvPr/>
          </p:nvSpPr>
          <p:spPr>
            <a:xfrm>
              <a:off x="5076056" y="299470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DCAA96E7-DD19-10CF-6822-9DE691CE334C}"/>
                </a:ext>
              </a:extLst>
            </p:cNvPr>
            <p:cNvSpPr/>
            <p:nvPr/>
          </p:nvSpPr>
          <p:spPr>
            <a:xfrm>
              <a:off x="5076056" y="317475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FCBC368B-5E32-4839-1E05-740F6098744A}"/>
                </a:ext>
              </a:extLst>
            </p:cNvPr>
            <p:cNvSpPr/>
            <p:nvPr/>
          </p:nvSpPr>
          <p:spPr>
            <a:xfrm>
              <a:off x="5256210" y="191456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77A8D581-99C4-E63C-A70C-6D79852605F4}"/>
                </a:ext>
              </a:extLst>
            </p:cNvPr>
            <p:cNvSpPr/>
            <p:nvPr/>
          </p:nvSpPr>
          <p:spPr>
            <a:xfrm>
              <a:off x="5256210" y="209458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91388965-187F-3124-8BA3-4EDF6CF376F7}"/>
                </a:ext>
              </a:extLst>
            </p:cNvPr>
            <p:cNvSpPr/>
            <p:nvPr/>
          </p:nvSpPr>
          <p:spPr>
            <a:xfrm>
              <a:off x="5256210" y="227460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11EA0A45-A99E-17F0-A9E5-E6BDD5B3642B}"/>
                </a:ext>
              </a:extLst>
            </p:cNvPr>
            <p:cNvSpPr/>
            <p:nvPr/>
          </p:nvSpPr>
          <p:spPr>
            <a:xfrm>
              <a:off x="5256210" y="245462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96542B75-E719-002A-6452-444D7C91E096}"/>
                </a:ext>
              </a:extLst>
            </p:cNvPr>
            <p:cNvSpPr/>
            <p:nvPr/>
          </p:nvSpPr>
          <p:spPr>
            <a:xfrm>
              <a:off x="5256210" y="2634643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66601F53-DFDD-9535-0C23-FCBB466DB4E8}"/>
                </a:ext>
              </a:extLst>
            </p:cNvPr>
            <p:cNvSpPr/>
            <p:nvPr/>
          </p:nvSpPr>
          <p:spPr>
            <a:xfrm>
              <a:off x="5256210" y="281468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640FA69B-D835-F6E0-2479-C68070385028}"/>
                </a:ext>
              </a:extLst>
            </p:cNvPr>
            <p:cNvSpPr/>
            <p:nvPr/>
          </p:nvSpPr>
          <p:spPr>
            <a:xfrm>
              <a:off x="5256210" y="299468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DF4218DD-DCCB-4C0F-70AB-22B241DF3202}"/>
                </a:ext>
              </a:extLst>
            </p:cNvPr>
            <p:cNvSpPr/>
            <p:nvPr/>
          </p:nvSpPr>
          <p:spPr>
            <a:xfrm>
              <a:off x="5256210" y="3174739"/>
              <a:ext cx="180000" cy="1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4446C645-7B49-4F4D-5828-54A300953053}"/>
                </a:ext>
              </a:extLst>
            </p:cNvPr>
            <p:cNvSpPr/>
            <p:nvPr/>
          </p:nvSpPr>
          <p:spPr>
            <a:xfrm>
              <a:off x="4716016" y="342823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C1C1898A-2AC2-0605-9104-BD94A5D9F41E}"/>
                </a:ext>
              </a:extLst>
            </p:cNvPr>
            <p:cNvSpPr/>
            <p:nvPr/>
          </p:nvSpPr>
          <p:spPr>
            <a:xfrm>
              <a:off x="4716016" y="360825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5F606E2-F7FC-7F47-E73A-DCD36A240CC0}"/>
                </a:ext>
              </a:extLst>
            </p:cNvPr>
            <p:cNvSpPr/>
            <p:nvPr/>
          </p:nvSpPr>
          <p:spPr>
            <a:xfrm>
              <a:off x="4716016" y="378827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CC66D895-AA61-A941-9810-38D8FE681848}"/>
                </a:ext>
              </a:extLst>
            </p:cNvPr>
            <p:cNvSpPr/>
            <p:nvPr/>
          </p:nvSpPr>
          <p:spPr>
            <a:xfrm>
              <a:off x="4716016" y="396829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BE0A3CA2-0DB0-E238-2843-ADF68862EAF8}"/>
                </a:ext>
              </a:extLst>
            </p:cNvPr>
            <p:cNvSpPr/>
            <p:nvPr/>
          </p:nvSpPr>
          <p:spPr>
            <a:xfrm>
              <a:off x="4716016" y="414831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D047F1FA-AD33-10E3-D4ED-3D964C34B6B8}"/>
                </a:ext>
              </a:extLst>
            </p:cNvPr>
            <p:cNvSpPr/>
            <p:nvPr/>
          </p:nvSpPr>
          <p:spPr>
            <a:xfrm>
              <a:off x="4716016" y="432835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D1963C5F-DB70-DED3-EFE9-1E194E6AF8E6}"/>
                </a:ext>
              </a:extLst>
            </p:cNvPr>
            <p:cNvSpPr/>
            <p:nvPr/>
          </p:nvSpPr>
          <p:spPr>
            <a:xfrm>
              <a:off x="4716016" y="450835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29075B2E-0968-FC31-5BC7-74B8E9E79FCF}"/>
                </a:ext>
              </a:extLst>
            </p:cNvPr>
            <p:cNvSpPr/>
            <p:nvPr/>
          </p:nvSpPr>
          <p:spPr>
            <a:xfrm>
              <a:off x="4716016" y="468840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3F2CF61E-E40B-7315-3BF4-6F3E60F77E05}"/>
                </a:ext>
              </a:extLst>
            </p:cNvPr>
            <p:cNvSpPr/>
            <p:nvPr/>
          </p:nvSpPr>
          <p:spPr>
            <a:xfrm>
              <a:off x="4896170" y="342821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AE0003E5-9AD0-539B-2FF7-4FD05F2067D8}"/>
                </a:ext>
              </a:extLst>
            </p:cNvPr>
            <p:cNvSpPr/>
            <p:nvPr/>
          </p:nvSpPr>
          <p:spPr>
            <a:xfrm>
              <a:off x="4896170" y="360823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BD9D567-9D68-8E7B-5A54-7F48AEB4BEFD}"/>
                </a:ext>
              </a:extLst>
            </p:cNvPr>
            <p:cNvSpPr/>
            <p:nvPr/>
          </p:nvSpPr>
          <p:spPr>
            <a:xfrm>
              <a:off x="4896170" y="378825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E61F86EE-98B6-A327-8E34-5E7F2DCC06B7}"/>
                </a:ext>
              </a:extLst>
            </p:cNvPr>
            <p:cNvSpPr/>
            <p:nvPr/>
          </p:nvSpPr>
          <p:spPr>
            <a:xfrm>
              <a:off x="4896170" y="396827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1BADF076-9FAF-C2F1-A3FA-3D691CB0596B}"/>
                </a:ext>
              </a:extLst>
            </p:cNvPr>
            <p:cNvSpPr/>
            <p:nvPr/>
          </p:nvSpPr>
          <p:spPr>
            <a:xfrm>
              <a:off x="4896170" y="4148293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65372BE-66B4-7510-126F-FBCC6D7DA622}"/>
                </a:ext>
              </a:extLst>
            </p:cNvPr>
            <p:cNvSpPr/>
            <p:nvPr/>
          </p:nvSpPr>
          <p:spPr>
            <a:xfrm>
              <a:off x="4896170" y="432833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2132993C-EFCF-7E92-58F2-4E09C32A72A9}"/>
                </a:ext>
              </a:extLst>
            </p:cNvPr>
            <p:cNvSpPr/>
            <p:nvPr/>
          </p:nvSpPr>
          <p:spPr>
            <a:xfrm>
              <a:off x="4896170" y="450833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625B389F-0AA3-913A-3CF4-9D93FE78B35A}"/>
                </a:ext>
              </a:extLst>
            </p:cNvPr>
            <p:cNvSpPr/>
            <p:nvPr/>
          </p:nvSpPr>
          <p:spPr>
            <a:xfrm>
              <a:off x="4896170" y="4688389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65B448A0-24A1-FC6B-6C8B-A63B4574CAD1}"/>
                </a:ext>
              </a:extLst>
            </p:cNvPr>
            <p:cNvSpPr/>
            <p:nvPr/>
          </p:nvSpPr>
          <p:spPr>
            <a:xfrm>
              <a:off x="5076190" y="342750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EE7224B7-946F-D3B4-E0D2-775B32F56071}"/>
                </a:ext>
              </a:extLst>
            </p:cNvPr>
            <p:cNvSpPr/>
            <p:nvPr/>
          </p:nvSpPr>
          <p:spPr>
            <a:xfrm>
              <a:off x="5076190" y="360752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E3306088-777E-E54A-8BF2-714CA9841683}"/>
                </a:ext>
              </a:extLst>
            </p:cNvPr>
            <p:cNvSpPr/>
            <p:nvPr/>
          </p:nvSpPr>
          <p:spPr>
            <a:xfrm>
              <a:off x="5076190" y="378754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E4DF794B-2459-2AB3-2EF5-BA36EC5254E1}"/>
                </a:ext>
              </a:extLst>
            </p:cNvPr>
            <p:cNvSpPr/>
            <p:nvPr/>
          </p:nvSpPr>
          <p:spPr>
            <a:xfrm>
              <a:off x="5076190" y="396756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6013D03C-8580-3670-B672-8249317F879B}"/>
                </a:ext>
              </a:extLst>
            </p:cNvPr>
            <p:cNvSpPr/>
            <p:nvPr/>
          </p:nvSpPr>
          <p:spPr>
            <a:xfrm>
              <a:off x="5076190" y="414758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2F7DD33F-435B-8C65-986E-C174480A3569}"/>
                </a:ext>
              </a:extLst>
            </p:cNvPr>
            <p:cNvSpPr/>
            <p:nvPr/>
          </p:nvSpPr>
          <p:spPr>
            <a:xfrm>
              <a:off x="5076190" y="432762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433E67D9-EB6D-A7BC-D8FB-DCC5F0FB92D8}"/>
                </a:ext>
              </a:extLst>
            </p:cNvPr>
            <p:cNvSpPr/>
            <p:nvPr/>
          </p:nvSpPr>
          <p:spPr>
            <a:xfrm>
              <a:off x="5076190" y="450762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DFCEF8A0-2ECD-AA8C-1378-9640A6953C4C}"/>
                </a:ext>
              </a:extLst>
            </p:cNvPr>
            <p:cNvSpPr/>
            <p:nvPr/>
          </p:nvSpPr>
          <p:spPr>
            <a:xfrm>
              <a:off x="5076190" y="468767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1A582801-C1F0-958A-0D20-D7BED70A4884}"/>
                </a:ext>
              </a:extLst>
            </p:cNvPr>
            <p:cNvSpPr/>
            <p:nvPr/>
          </p:nvSpPr>
          <p:spPr>
            <a:xfrm>
              <a:off x="5256344" y="342748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6C9496A-17ED-19AA-6B64-A2EDBB62691F}"/>
                </a:ext>
              </a:extLst>
            </p:cNvPr>
            <p:cNvSpPr/>
            <p:nvPr/>
          </p:nvSpPr>
          <p:spPr>
            <a:xfrm>
              <a:off x="5256344" y="360750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80990247-1F8A-EBD7-E3F8-534BF02F3DE6}"/>
                </a:ext>
              </a:extLst>
            </p:cNvPr>
            <p:cNvSpPr/>
            <p:nvPr/>
          </p:nvSpPr>
          <p:spPr>
            <a:xfrm>
              <a:off x="5256344" y="378752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53EBF67-A29A-E21C-2338-47F33EF3E415}"/>
                </a:ext>
              </a:extLst>
            </p:cNvPr>
            <p:cNvSpPr/>
            <p:nvPr/>
          </p:nvSpPr>
          <p:spPr>
            <a:xfrm>
              <a:off x="5256344" y="396754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CBB71231-8220-A011-0DC7-AEA6F59200C6}"/>
                </a:ext>
              </a:extLst>
            </p:cNvPr>
            <p:cNvSpPr/>
            <p:nvPr/>
          </p:nvSpPr>
          <p:spPr>
            <a:xfrm>
              <a:off x="5256344" y="4147562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6F064130-15BC-862C-7CA8-AAFB31F9C7F0}"/>
                </a:ext>
              </a:extLst>
            </p:cNvPr>
            <p:cNvSpPr/>
            <p:nvPr/>
          </p:nvSpPr>
          <p:spPr>
            <a:xfrm>
              <a:off x="5256344" y="432760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76CBBD8D-3DD6-6142-3B61-14DFC77F740A}"/>
                </a:ext>
              </a:extLst>
            </p:cNvPr>
            <p:cNvSpPr/>
            <p:nvPr/>
          </p:nvSpPr>
          <p:spPr>
            <a:xfrm>
              <a:off x="5256344" y="450760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DE0AE816-FE8D-8EBF-B0B1-BFC1BC468B01}"/>
                </a:ext>
              </a:extLst>
            </p:cNvPr>
            <p:cNvSpPr/>
            <p:nvPr/>
          </p:nvSpPr>
          <p:spPr>
            <a:xfrm>
              <a:off x="5256344" y="4687658"/>
              <a:ext cx="180000" cy="18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4B3B64FF-7886-8863-E09E-B846CA652CBE}"/>
                </a:ext>
              </a:extLst>
            </p:cNvPr>
            <p:cNvSpPr/>
            <p:nvPr/>
          </p:nvSpPr>
          <p:spPr>
            <a:xfrm>
              <a:off x="5507856" y="191606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6359D0C5-C70E-1278-5144-0EEEE9AEF24B}"/>
                </a:ext>
              </a:extLst>
            </p:cNvPr>
            <p:cNvSpPr/>
            <p:nvPr/>
          </p:nvSpPr>
          <p:spPr>
            <a:xfrm>
              <a:off x="5507856" y="209608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140AA202-DA34-82D9-25C9-137D10BBEA1F}"/>
                </a:ext>
              </a:extLst>
            </p:cNvPr>
            <p:cNvSpPr/>
            <p:nvPr/>
          </p:nvSpPr>
          <p:spPr>
            <a:xfrm>
              <a:off x="5507856" y="227610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122B5648-D31B-D22F-27FC-5E178FF6F589}"/>
                </a:ext>
              </a:extLst>
            </p:cNvPr>
            <p:cNvSpPr/>
            <p:nvPr/>
          </p:nvSpPr>
          <p:spPr>
            <a:xfrm>
              <a:off x="5507856" y="245612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2B48ED5F-4061-D0CE-1B2E-B748905B1F7C}"/>
                </a:ext>
              </a:extLst>
            </p:cNvPr>
            <p:cNvSpPr/>
            <p:nvPr/>
          </p:nvSpPr>
          <p:spPr>
            <a:xfrm>
              <a:off x="5507856" y="263614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93B74F85-408B-2319-5760-7085D871EDEA}"/>
                </a:ext>
              </a:extLst>
            </p:cNvPr>
            <p:cNvSpPr/>
            <p:nvPr/>
          </p:nvSpPr>
          <p:spPr>
            <a:xfrm>
              <a:off x="5507856" y="281619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FFD1E38A-2837-2DEE-914A-5AB907DF05C0}"/>
                </a:ext>
              </a:extLst>
            </p:cNvPr>
            <p:cNvSpPr/>
            <p:nvPr/>
          </p:nvSpPr>
          <p:spPr>
            <a:xfrm>
              <a:off x="5507856" y="299619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D999B1B0-757B-27AF-3459-509EA3301A94}"/>
                </a:ext>
              </a:extLst>
            </p:cNvPr>
            <p:cNvSpPr/>
            <p:nvPr/>
          </p:nvSpPr>
          <p:spPr>
            <a:xfrm>
              <a:off x="5507856" y="317624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170CF6E2-A9AC-1E9F-D44A-AB9EE3310AF1}"/>
                </a:ext>
              </a:extLst>
            </p:cNvPr>
            <p:cNvSpPr/>
            <p:nvPr/>
          </p:nvSpPr>
          <p:spPr>
            <a:xfrm>
              <a:off x="5688010" y="191604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143EE1EF-D23A-E24C-9A6D-7F10E22AD673}"/>
                </a:ext>
              </a:extLst>
            </p:cNvPr>
            <p:cNvSpPr/>
            <p:nvPr/>
          </p:nvSpPr>
          <p:spPr>
            <a:xfrm>
              <a:off x="5688010" y="209606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8FEF003E-0AD3-CC0C-22AC-7BA3670FCB0D}"/>
                </a:ext>
              </a:extLst>
            </p:cNvPr>
            <p:cNvSpPr/>
            <p:nvPr/>
          </p:nvSpPr>
          <p:spPr>
            <a:xfrm>
              <a:off x="5688010" y="227608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384A878-900C-F1F4-3E4A-05A95239441B}"/>
                </a:ext>
              </a:extLst>
            </p:cNvPr>
            <p:cNvSpPr/>
            <p:nvPr/>
          </p:nvSpPr>
          <p:spPr>
            <a:xfrm>
              <a:off x="5688010" y="245610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E308B769-B9DC-5F37-EDCB-B66C7EDC67E7}"/>
                </a:ext>
              </a:extLst>
            </p:cNvPr>
            <p:cNvSpPr/>
            <p:nvPr/>
          </p:nvSpPr>
          <p:spPr>
            <a:xfrm>
              <a:off x="5688010" y="2636125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7F2A667A-A3A6-040D-A034-EF66193235B3}"/>
                </a:ext>
              </a:extLst>
            </p:cNvPr>
            <p:cNvSpPr/>
            <p:nvPr/>
          </p:nvSpPr>
          <p:spPr>
            <a:xfrm>
              <a:off x="5688010" y="281617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93FF8DD6-BCE2-F7CE-CF87-EF50ECD70312}"/>
                </a:ext>
              </a:extLst>
            </p:cNvPr>
            <p:cNvSpPr/>
            <p:nvPr/>
          </p:nvSpPr>
          <p:spPr>
            <a:xfrm>
              <a:off x="5688010" y="299617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23BEDA69-F820-BE65-83DE-93A814A0471C}"/>
                </a:ext>
              </a:extLst>
            </p:cNvPr>
            <p:cNvSpPr/>
            <p:nvPr/>
          </p:nvSpPr>
          <p:spPr>
            <a:xfrm>
              <a:off x="5688010" y="3176221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680F1318-B14A-2C01-21C6-21AEB6267736}"/>
                </a:ext>
              </a:extLst>
            </p:cNvPr>
            <p:cNvSpPr/>
            <p:nvPr/>
          </p:nvSpPr>
          <p:spPr>
            <a:xfrm>
              <a:off x="5868030" y="191533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855F76FD-D141-DCC2-9D80-C28335E484C8}"/>
                </a:ext>
              </a:extLst>
            </p:cNvPr>
            <p:cNvSpPr/>
            <p:nvPr/>
          </p:nvSpPr>
          <p:spPr>
            <a:xfrm>
              <a:off x="5868030" y="209535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2737F518-082D-7FD6-F598-CA7F17F41D33}"/>
                </a:ext>
              </a:extLst>
            </p:cNvPr>
            <p:cNvSpPr/>
            <p:nvPr/>
          </p:nvSpPr>
          <p:spPr>
            <a:xfrm>
              <a:off x="5868030" y="227537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80C0C274-6DC4-D45E-D080-F5E2FCD134BD}"/>
                </a:ext>
              </a:extLst>
            </p:cNvPr>
            <p:cNvSpPr/>
            <p:nvPr/>
          </p:nvSpPr>
          <p:spPr>
            <a:xfrm>
              <a:off x="5868030" y="245539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43F3BC50-F587-F926-7B56-28EA73B796FF}"/>
                </a:ext>
              </a:extLst>
            </p:cNvPr>
            <p:cNvSpPr/>
            <p:nvPr/>
          </p:nvSpPr>
          <p:spPr>
            <a:xfrm>
              <a:off x="5868030" y="263541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4" name="직사각형 893">
              <a:extLst>
                <a:ext uri="{FF2B5EF4-FFF2-40B4-BE49-F238E27FC236}">
                  <a16:creationId xmlns:a16="http://schemas.microsoft.com/office/drawing/2014/main" id="{07BAF072-E847-AA7D-615B-908488C1CC35}"/>
                </a:ext>
              </a:extLst>
            </p:cNvPr>
            <p:cNvSpPr/>
            <p:nvPr/>
          </p:nvSpPr>
          <p:spPr>
            <a:xfrm>
              <a:off x="5868030" y="281546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62EE2894-9A31-B0F4-DA04-AAE64AFA9C7C}"/>
                </a:ext>
              </a:extLst>
            </p:cNvPr>
            <p:cNvSpPr/>
            <p:nvPr/>
          </p:nvSpPr>
          <p:spPr>
            <a:xfrm>
              <a:off x="5868030" y="299546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F1612A9D-F1AF-B448-7CA1-3ADBF5C27FD6}"/>
                </a:ext>
              </a:extLst>
            </p:cNvPr>
            <p:cNvSpPr/>
            <p:nvPr/>
          </p:nvSpPr>
          <p:spPr>
            <a:xfrm>
              <a:off x="5868030" y="317551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AE1256BB-EDC0-80F6-532F-4B4C78260BDB}"/>
                </a:ext>
              </a:extLst>
            </p:cNvPr>
            <p:cNvSpPr/>
            <p:nvPr/>
          </p:nvSpPr>
          <p:spPr>
            <a:xfrm>
              <a:off x="6048184" y="191531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19A5E856-5D8A-583D-505B-533EAC1B505B}"/>
                </a:ext>
              </a:extLst>
            </p:cNvPr>
            <p:cNvSpPr/>
            <p:nvPr/>
          </p:nvSpPr>
          <p:spPr>
            <a:xfrm>
              <a:off x="6048184" y="209533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E5CCAAAF-C357-BDDA-0308-12A09D0ADADD}"/>
                </a:ext>
              </a:extLst>
            </p:cNvPr>
            <p:cNvSpPr/>
            <p:nvPr/>
          </p:nvSpPr>
          <p:spPr>
            <a:xfrm>
              <a:off x="6048184" y="227535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DB4B262-CF23-C1A2-A65F-FD540BE72C40}"/>
                </a:ext>
              </a:extLst>
            </p:cNvPr>
            <p:cNvSpPr/>
            <p:nvPr/>
          </p:nvSpPr>
          <p:spPr>
            <a:xfrm>
              <a:off x="6048184" y="245537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246F0D16-754C-494A-5D1D-5167BA5D9E8A}"/>
                </a:ext>
              </a:extLst>
            </p:cNvPr>
            <p:cNvSpPr/>
            <p:nvPr/>
          </p:nvSpPr>
          <p:spPr>
            <a:xfrm>
              <a:off x="6048184" y="2635394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5659C1ED-4079-1FF4-4997-8D12A2E4AAFE}"/>
                </a:ext>
              </a:extLst>
            </p:cNvPr>
            <p:cNvSpPr/>
            <p:nvPr/>
          </p:nvSpPr>
          <p:spPr>
            <a:xfrm>
              <a:off x="6048184" y="281544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98B59021-DC22-3E25-B584-361907A393FC}"/>
                </a:ext>
              </a:extLst>
            </p:cNvPr>
            <p:cNvSpPr/>
            <p:nvPr/>
          </p:nvSpPr>
          <p:spPr>
            <a:xfrm>
              <a:off x="6048184" y="299544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5F6649EB-BD3E-4460-4385-D7B11188976F}"/>
                </a:ext>
              </a:extLst>
            </p:cNvPr>
            <p:cNvSpPr/>
            <p:nvPr/>
          </p:nvSpPr>
          <p:spPr>
            <a:xfrm>
              <a:off x="6048184" y="3175490"/>
              <a:ext cx="180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6C07C5B1-A0EC-FABA-4DF0-FD2E6E6AD589}"/>
                </a:ext>
              </a:extLst>
            </p:cNvPr>
            <p:cNvSpPr/>
            <p:nvPr/>
          </p:nvSpPr>
          <p:spPr>
            <a:xfrm>
              <a:off x="5508104" y="342823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BC3E7349-A85E-6DBF-EA02-D24854D7FAF7}"/>
                </a:ext>
              </a:extLst>
            </p:cNvPr>
            <p:cNvSpPr/>
            <p:nvPr/>
          </p:nvSpPr>
          <p:spPr>
            <a:xfrm>
              <a:off x="5508104" y="360825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2CFD0993-76B2-93C7-560A-AF87BD43EE32}"/>
                </a:ext>
              </a:extLst>
            </p:cNvPr>
            <p:cNvSpPr/>
            <p:nvPr/>
          </p:nvSpPr>
          <p:spPr>
            <a:xfrm>
              <a:off x="5508104" y="378827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4F3D5467-C53E-D758-08EB-4AD9DCB02524}"/>
                </a:ext>
              </a:extLst>
            </p:cNvPr>
            <p:cNvSpPr/>
            <p:nvPr/>
          </p:nvSpPr>
          <p:spPr>
            <a:xfrm>
              <a:off x="5508104" y="396829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8E5E28A0-595B-DE3F-B260-B444E6B0B3CD}"/>
                </a:ext>
              </a:extLst>
            </p:cNvPr>
            <p:cNvSpPr/>
            <p:nvPr/>
          </p:nvSpPr>
          <p:spPr>
            <a:xfrm>
              <a:off x="5508104" y="414831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2D3347AF-ED6F-AD86-1EA5-EABA7B650D75}"/>
                </a:ext>
              </a:extLst>
            </p:cNvPr>
            <p:cNvSpPr/>
            <p:nvPr/>
          </p:nvSpPr>
          <p:spPr>
            <a:xfrm>
              <a:off x="5508104" y="432835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BB4AA803-FC82-BCF9-9876-92F0C608203E}"/>
                </a:ext>
              </a:extLst>
            </p:cNvPr>
            <p:cNvSpPr/>
            <p:nvPr/>
          </p:nvSpPr>
          <p:spPr>
            <a:xfrm>
              <a:off x="5508104" y="450835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EB73E26D-EB5E-6944-BDF3-892FB3D4763D}"/>
                </a:ext>
              </a:extLst>
            </p:cNvPr>
            <p:cNvSpPr/>
            <p:nvPr/>
          </p:nvSpPr>
          <p:spPr>
            <a:xfrm>
              <a:off x="5508104" y="468840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4C078B6E-78A4-C05E-BB2A-C443765295BB}"/>
                </a:ext>
              </a:extLst>
            </p:cNvPr>
            <p:cNvSpPr/>
            <p:nvPr/>
          </p:nvSpPr>
          <p:spPr>
            <a:xfrm>
              <a:off x="5688258" y="342821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8D762744-E348-CA59-2ECF-9F2E009160A0}"/>
                </a:ext>
              </a:extLst>
            </p:cNvPr>
            <p:cNvSpPr/>
            <p:nvPr/>
          </p:nvSpPr>
          <p:spPr>
            <a:xfrm>
              <a:off x="5688258" y="360823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13365A1F-59A1-6A1E-E7B2-4C6EE407A185}"/>
                </a:ext>
              </a:extLst>
            </p:cNvPr>
            <p:cNvSpPr/>
            <p:nvPr/>
          </p:nvSpPr>
          <p:spPr>
            <a:xfrm>
              <a:off x="5688258" y="378825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D98CB48B-4748-B225-6881-C13E1EE081B5}"/>
                </a:ext>
              </a:extLst>
            </p:cNvPr>
            <p:cNvSpPr/>
            <p:nvPr/>
          </p:nvSpPr>
          <p:spPr>
            <a:xfrm>
              <a:off x="5688258" y="396827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59D6134F-82B6-E7A4-0CB0-8D06C404316C}"/>
                </a:ext>
              </a:extLst>
            </p:cNvPr>
            <p:cNvSpPr/>
            <p:nvPr/>
          </p:nvSpPr>
          <p:spPr>
            <a:xfrm>
              <a:off x="5688258" y="4148293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A9A3534F-D28F-C9FF-EFF1-FA24ADECBE2D}"/>
                </a:ext>
              </a:extLst>
            </p:cNvPr>
            <p:cNvSpPr/>
            <p:nvPr/>
          </p:nvSpPr>
          <p:spPr>
            <a:xfrm>
              <a:off x="5688258" y="432833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B99A5F9B-AEAA-9C5E-B93E-BBC5DE85A63D}"/>
                </a:ext>
              </a:extLst>
            </p:cNvPr>
            <p:cNvSpPr/>
            <p:nvPr/>
          </p:nvSpPr>
          <p:spPr>
            <a:xfrm>
              <a:off x="5688258" y="450833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0F4E72C9-CDC5-633E-246C-0BCC8B75F1C1}"/>
                </a:ext>
              </a:extLst>
            </p:cNvPr>
            <p:cNvSpPr/>
            <p:nvPr/>
          </p:nvSpPr>
          <p:spPr>
            <a:xfrm>
              <a:off x="5688258" y="4688389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C9FB7559-07F9-CB49-B020-D49CB8EBFF59}"/>
                </a:ext>
              </a:extLst>
            </p:cNvPr>
            <p:cNvSpPr/>
            <p:nvPr/>
          </p:nvSpPr>
          <p:spPr>
            <a:xfrm>
              <a:off x="5868278" y="342750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3048B74A-4733-0B3E-BA45-D9B3A873D0D1}"/>
                </a:ext>
              </a:extLst>
            </p:cNvPr>
            <p:cNvSpPr/>
            <p:nvPr/>
          </p:nvSpPr>
          <p:spPr>
            <a:xfrm>
              <a:off x="5868278" y="360752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13DCC042-33AE-9912-5DF2-F5D234EFFA3D}"/>
                </a:ext>
              </a:extLst>
            </p:cNvPr>
            <p:cNvSpPr/>
            <p:nvPr/>
          </p:nvSpPr>
          <p:spPr>
            <a:xfrm>
              <a:off x="5868278" y="378754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2A0875DD-F465-3130-EDAB-E88118AE0099}"/>
                </a:ext>
              </a:extLst>
            </p:cNvPr>
            <p:cNvSpPr/>
            <p:nvPr/>
          </p:nvSpPr>
          <p:spPr>
            <a:xfrm>
              <a:off x="5868278" y="396756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0B74927B-3C3D-519E-1F94-BE65AB680CB6}"/>
                </a:ext>
              </a:extLst>
            </p:cNvPr>
            <p:cNvSpPr/>
            <p:nvPr/>
          </p:nvSpPr>
          <p:spPr>
            <a:xfrm>
              <a:off x="5868278" y="414758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879D9503-9CF8-46E9-22B9-3654099E73BF}"/>
                </a:ext>
              </a:extLst>
            </p:cNvPr>
            <p:cNvSpPr/>
            <p:nvPr/>
          </p:nvSpPr>
          <p:spPr>
            <a:xfrm>
              <a:off x="5868278" y="432762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A82F6BC4-3B7E-08C7-5936-91AC937DC11B}"/>
                </a:ext>
              </a:extLst>
            </p:cNvPr>
            <p:cNvSpPr/>
            <p:nvPr/>
          </p:nvSpPr>
          <p:spPr>
            <a:xfrm>
              <a:off x="5868278" y="450762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CC9FB3AA-813A-C2E3-F096-4B2BCBDEDA08}"/>
                </a:ext>
              </a:extLst>
            </p:cNvPr>
            <p:cNvSpPr/>
            <p:nvPr/>
          </p:nvSpPr>
          <p:spPr>
            <a:xfrm>
              <a:off x="5868278" y="468767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A63A3B5A-F98C-F210-DB2C-AFAC8BAEB833}"/>
                </a:ext>
              </a:extLst>
            </p:cNvPr>
            <p:cNvSpPr/>
            <p:nvPr/>
          </p:nvSpPr>
          <p:spPr>
            <a:xfrm>
              <a:off x="6048432" y="342748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DBF2EFF6-9BD2-21E8-5415-60B1986BDACC}"/>
                </a:ext>
              </a:extLst>
            </p:cNvPr>
            <p:cNvSpPr/>
            <p:nvPr/>
          </p:nvSpPr>
          <p:spPr>
            <a:xfrm>
              <a:off x="6048432" y="360750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460DB4FD-4C87-7119-534D-B487CFEB01DF}"/>
                </a:ext>
              </a:extLst>
            </p:cNvPr>
            <p:cNvSpPr/>
            <p:nvPr/>
          </p:nvSpPr>
          <p:spPr>
            <a:xfrm>
              <a:off x="6048432" y="378752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432BD952-981C-8427-8F68-7865DC4993AF}"/>
                </a:ext>
              </a:extLst>
            </p:cNvPr>
            <p:cNvSpPr/>
            <p:nvPr/>
          </p:nvSpPr>
          <p:spPr>
            <a:xfrm>
              <a:off x="6048432" y="396754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5E2E7331-8B33-F78F-C1F8-E19D5949ECC4}"/>
                </a:ext>
              </a:extLst>
            </p:cNvPr>
            <p:cNvSpPr/>
            <p:nvPr/>
          </p:nvSpPr>
          <p:spPr>
            <a:xfrm>
              <a:off x="6048432" y="4147562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47AFE05E-DFEC-CAC2-004F-86684BF45E53}"/>
                </a:ext>
              </a:extLst>
            </p:cNvPr>
            <p:cNvSpPr/>
            <p:nvPr/>
          </p:nvSpPr>
          <p:spPr>
            <a:xfrm>
              <a:off x="6048432" y="432760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4D3B2CB0-AF8F-05BD-EAC9-379889BC1C15}"/>
                </a:ext>
              </a:extLst>
            </p:cNvPr>
            <p:cNvSpPr/>
            <p:nvPr/>
          </p:nvSpPr>
          <p:spPr>
            <a:xfrm>
              <a:off x="6048432" y="450760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4BB77601-F2AA-D9DD-D3F8-62252577F9DC}"/>
                </a:ext>
              </a:extLst>
            </p:cNvPr>
            <p:cNvSpPr/>
            <p:nvPr/>
          </p:nvSpPr>
          <p:spPr>
            <a:xfrm>
              <a:off x="6048432" y="4687658"/>
              <a:ext cx="180000" cy="180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C012DD31-761D-6E90-8CFA-DC999D739376}"/>
                </a:ext>
              </a:extLst>
            </p:cNvPr>
            <p:cNvSpPr/>
            <p:nvPr/>
          </p:nvSpPr>
          <p:spPr>
            <a:xfrm>
              <a:off x="6300192" y="191606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CCA5D5CD-C3D0-EB27-8660-06B9B9E39811}"/>
                </a:ext>
              </a:extLst>
            </p:cNvPr>
            <p:cNvSpPr/>
            <p:nvPr/>
          </p:nvSpPr>
          <p:spPr>
            <a:xfrm>
              <a:off x="6300192" y="209608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50ADEDDF-132F-4DE0-87D6-D5A65DDA4174}"/>
                </a:ext>
              </a:extLst>
            </p:cNvPr>
            <p:cNvSpPr/>
            <p:nvPr/>
          </p:nvSpPr>
          <p:spPr>
            <a:xfrm>
              <a:off x="6300192" y="227610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9E59CB93-4F60-AA43-4FE9-6CAB289AF826}"/>
                </a:ext>
              </a:extLst>
            </p:cNvPr>
            <p:cNvSpPr/>
            <p:nvPr/>
          </p:nvSpPr>
          <p:spPr>
            <a:xfrm>
              <a:off x="6300192" y="245612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2EDA9F38-C3BE-57D6-D9CC-A81FDDDCA049}"/>
                </a:ext>
              </a:extLst>
            </p:cNvPr>
            <p:cNvSpPr/>
            <p:nvPr/>
          </p:nvSpPr>
          <p:spPr>
            <a:xfrm>
              <a:off x="6300192" y="263614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48973F61-4CD8-ADA6-53D0-1DCD5C1DD2CF}"/>
                </a:ext>
              </a:extLst>
            </p:cNvPr>
            <p:cNvSpPr/>
            <p:nvPr/>
          </p:nvSpPr>
          <p:spPr>
            <a:xfrm>
              <a:off x="6300192" y="281619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BFCC1CB2-DE90-5585-B9E7-4156476DD021}"/>
                </a:ext>
              </a:extLst>
            </p:cNvPr>
            <p:cNvSpPr/>
            <p:nvPr/>
          </p:nvSpPr>
          <p:spPr>
            <a:xfrm>
              <a:off x="6300192" y="299619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D32BD1A9-B8DD-C765-1DAE-6B4A59DBC1E3}"/>
                </a:ext>
              </a:extLst>
            </p:cNvPr>
            <p:cNvSpPr/>
            <p:nvPr/>
          </p:nvSpPr>
          <p:spPr>
            <a:xfrm>
              <a:off x="6300192" y="317624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B23E1DF6-800B-56B3-017E-40B89F55D630}"/>
                </a:ext>
              </a:extLst>
            </p:cNvPr>
            <p:cNvSpPr/>
            <p:nvPr/>
          </p:nvSpPr>
          <p:spPr>
            <a:xfrm>
              <a:off x="6480346" y="191604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5A2ACFE6-9025-26DF-2D74-D992770E391A}"/>
                </a:ext>
              </a:extLst>
            </p:cNvPr>
            <p:cNvSpPr/>
            <p:nvPr/>
          </p:nvSpPr>
          <p:spPr>
            <a:xfrm>
              <a:off x="6480346" y="209606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26DAB4A-7FA2-FA00-7345-E6E4E2AB7049}"/>
                </a:ext>
              </a:extLst>
            </p:cNvPr>
            <p:cNvSpPr/>
            <p:nvPr/>
          </p:nvSpPr>
          <p:spPr>
            <a:xfrm>
              <a:off x="6480346" y="227608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8206F2C3-92FB-92B0-FE39-C172C7BFF6F9}"/>
                </a:ext>
              </a:extLst>
            </p:cNvPr>
            <p:cNvSpPr/>
            <p:nvPr/>
          </p:nvSpPr>
          <p:spPr>
            <a:xfrm>
              <a:off x="6480346" y="245610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608B4467-20E5-89DD-6C63-A6D8BC2BA211}"/>
                </a:ext>
              </a:extLst>
            </p:cNvPr>
            <p:cNvSpPr/>
            <p:nvPr/>
          </p:nvSpPr>
          <p:spPr>
            <a:xfrm>
              <a:off x="6480346" y="2636125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F850E4F1-58DE-2751-F0A3-92ADCF8296BF}"/>
                </a:ext>
              </a:extLst>
            </p:cNvPr>
            <p:cNvSpPr/>
            <p:nvPr/>
          </p:nvSpPr>
          <p:spPr>
            <a:xfrm>
              <a:off x="6480346" y="281617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038A871A-C881-45F9-4D1C-F0F8FB04AE40}"/>
                </a:ext>
              </a:extLst>
            </p:cNvPr>
            <p:cNvSpPr/>
            <p:nvPr/>
          </p:nvSpPr>
          <p:spPr>
            <a:xfrm>
              <a:off x="6480346" y="299617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65A1E056-68E9-466D-D05E-597C1D3D9214}"/>
                </a:ext>
              </a:extLst>
            </p:cNvPr>
            <p:cNvSpPr/>
            <p:nvPr/>
          </p:nvSpPr>
          <p:spPr>
            <a:xfrm>
              <a:off x="6480346" y="3176221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EC44F999-8B7D-57A8-4FEF-B612192F46CA}"/>
                </a:ext>
              </a:extLst>
            </p:cNvPr>
            <p:cNvSpPr/>
            <p:nvPr/>
          </p:nvSpPr>
          <p:spPr>
            <a:xfrm>
              <a:off x="6660366" y="191533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C8AD2F39-A9EB-0B50-5A7B-5906C1819682}"/>
                </a:ext>
              </a:extLst>
            </p:cNvPr>
            <p:cNvSpPr/>
            <p:nvPr/>
          </p:nvSpPr>
          <p:spPr>
            <a:xfrm>
              <a:off x="6660366" y="209535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C50F362E-5965-5856-F20B-207C08D8CA99}"/>
                </a:ext>
              </a:extLst>
            </p:cNvPr>
            <p:cNvSpPr/>
            <p:nvPr/>
          </p:nvSpPr>
          <p:spPr>
            <a:xfrm>
              <a:off x="6660366" y="227537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D1B17BD8-6B07-9672-C1AA-2B75A77CA582}"/>
                </a:ext>
              </a:extLst>
            </p:cNvPr>
            <p:cNvSpPr/>
            <p:nvPr/>
          </p:nvSpPr>
          <p:spPr>
            <a:xfrm>
              <a:off x="6660366" y="245539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5E302408-981E-0602-8B96-91842E34F421}"/>
                </a:ext>
              </a:extLst>
            </p:cNvPr>
            <p:cNvSpPr/>
            <p:nvPr/>
          </p:nvSpPr>
          <p:spPr>
            <a:xfrm>
              <a:off x="6660366" y="263541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BB69C208-8119-AF44-9B6E-29851EE9B66C}"/>
                </a:ext>
              </a:extLst>
            </p:cNvPr>
            <p:cNvSpPr/>
            <p:nvPr/>
          </p:nvSpPr>
          <p:spPr>
            <a:xfrm>
              <a:off x="6660366" y="281546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C0E3CD54-E2C2-9F11-F217-9EE44664F85C}"/>
                </a:ext>
              </a:extLst>
            </p:cNvPr>
            <p:cNvSpPr/>
            <p:nvPr/>
          </p:nvSpPr>
          <p:spPr>
            <a:xfrm>
              <a:off x="6660366" y="299546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2525298D-F6E6-2E10-A972-9AC287B594DF}"/>
                </a:ext>
              </a:extLst>
            </p:cNvPr>
            <p:cNvSpPr/>
            <p:nvPr/>
          </p:nvSpPr>
          <p:spPr>
            <a:xfrm>
              <a:off x="6660366" y="317551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0E7051F-95D8-565B-252C-C2A497AE3B67}"/>
                </a:ext>
              </a:extLst>
            </p:cNvPr>
            <p:cNvSpPr/>
            <p:nvPr/>
          </p:nvSpPr>
          <p:spPr>
            <a:xfrm>
              <a:off x="6840520" y="191531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D601CFA0-CE39-EFA6-D19A-DF33DFC9670B}"/>
                </a:ext>
              </a:extLst>
            </p:cNvPr>
            <p:cNvSpPr/>
            <p:nvPr/>
          </p:nvSpPr>
          <p:spPr>
            <a:xfrm>
              <a:off x="6840520" y="209533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DD543AD1-1E73-8454-6DC8-CB231CA3063F}"/>
                </a:ext>
              </a:extLst>
            </p:cNvPr>
            <p:cNvSpPr/>
            <p:nvPr/>
          </p:nvSpPr>
          <p:spPr>
            <a:xfrm>
              <a:off x="6840520" y="227535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C7330670-BF5F-6A45-8AD8-01568287606A}"/>
                </a:ext>
              </a:extLst>
            </p:cNvPr>
            <p:cNvSpPr/>
            <p:nvPr/>
          </p:nvSpPr>
          <p:spPr>
            <a:xfrm>
              <a:off x="6840520" y="245537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6C7D8749-1C92-D386-1F76-C965FDF6BCBC}"/>
                </a:ext>
              </a:extLst>
            </p:cNvPr>
            <p:cNvSpPr/>
            <p:nvPr/>
          </p:nvSpPr>
          <p:spPr>
            <a:xfrm>
              <a:off x="6840520" y="2635394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69CBDCE5-4B13-BB92-3DD9-A05597E748E0}"/>
                </a:ext>
              </a:extLst>
            </p:cNvPr>
            <p:cNvSpPr/>
            <p:nvPr/>
          </p:nvSpPr>
          <p:spPr>
            <a:xfrm>
              <a:off x="6840520" y="281544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CEDC6AE7-6182-981A-6197-17D9BD152176}"/>
                </a:ext>
              </a:extLst>
            </p:cNvPr>
            <p:cNvSpPr/>
            <p:nvPr/>
          </p:nvSpPr>
          <p:spPr>
            <a:xfrm>
              <a:off x="6840520" y="299544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722F5C88-373D-5398-C0DB-7490EA31F255}"/>
                </a:ext>
              </a:extLst>
            </p:cNvPr>
            <p:cNvSpPr/>
            <p:nvPr/>
          </p:nvSpPr>
          <p:spPr>
            <a:xfrm>
              <a:off x="6840520" y="3175490"/>
              <a:ext cx="180000" cy="1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80BFE05E-5F56-9374-60D0-E5C868D8EE47}"/>
                </a:ext>
              </a:extLst>
            </p:cNvPr>
            <p:cNvSpPr/>
            <p:nvPr/>
          </p:nvSpPr>
          <p:spPr>
            <a:xfrm>
              <a:off x="6300326" y="342898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6676CEFD-929F-7C63-5596-CB7CDC591299}"/>
                </a:ext>
              </a:extLst>
            </p:cNvPr>
            <p:cNvSpPr/>
            <p:nvPr/>
          </p:nvSpPr>
          <p:spPr>
            <a:xfrm>
              <a:off x="6300326" y="360900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A7188BEE-583C-9FA9-ED2B-A89C9A211C82}"/>
                </a:ext>
              </a:extLst>
            </p:cNvPr>
            <p:cNvSpPr/>
            <p:nvPr/>
          </p:nvSpPr>
          <p:spPr>
            <a:xfrm>
              <a:off x="6300326" y="378902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6163CC69-7541-5B60-39EF-49644B64CF31}"/>
                </a:ext>
              </a:extLst>
            </p:cNvPr>
            <p:cNvSpPr/>
            <p:nvPr/>
          </p:nvSpPr>
          <p:spPr>
            <a:xfrm>
              <a:off x="6300326" y="396904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E065CA11-E4AB-4688-F10C-F5D7C940F9A0}"/>
                </a:ext>
              </a:extLst>
            </p:cNvPr>
            <p:cNvSpPr/>
            <p:nvPr/>
          </p:nvSpPr>
          <p:spPr>
            <a:xfrm>
              <a:off x="6300326" y="414906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03EB7173-5AC1-5288-22F5-1C87AACDD5BF}"/>
                </a:ext>
              </a:extLst>
            </p:cNvPr>
            <p:cNvSpPr/>
            <p:nvPr/>
          </p:nvSpPr>
          <p:spPr>
            <a:xfrm>
              <a:off x="6300326" y="432911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CC8D9A7A-1BD7-DCB5-F71F-5F06A944FFD8}"/>
                </a:ext>
              </a:extLst>
            </p:cNvPr>
            <p:cNvSpPr/>
            <p:nvPr/>
          </p:nvSpPr>
          <p:spPr>
            <a:xfrm>
              <a:off x="6300326" y="450911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060E7EAA-EA96-2C70-9603-9E69BAB9F231}"/>
                </a:ext>
              </a:extLst>
            </p:cNvPr>
            <p:cNvSpPr/>
            <p:nvPr/>
          </p:nvSpPr>
          <p:spPr>
            <a:xfrm>
              <a:off x="6300326" y="468916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34F6061-D288-4248-6A38-6B4FC58D6C5E}"/>
                </a:ext>
              </a:extLst>
            </p:cNvPr>
            <p:cNvSpPr/>
            <p:nvPr/>
          </p:nvSpPr>
          <p:spPr>
            <a:xfrm>
              <a:off x="6480480" y="342896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B4F0C7E6-104A-ECB5-9F6E-4EC5DF6A7F3C}"/>
                </a:ext>
              </a:extLst>
            </p:cNvPr>
            <p:cNvSpPr/>
            <p:nvPr/>
          </p:nvSpPr>
          <p:spPr>
            <a:xfrm>
              <a:off x="6480480" y="360898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9" name="직사각형 978">
              <a:extLst>
                <a:ext uri="{FF2B5EF4-FFF2-40B4-BE49-F238E27FC236}">
                  <a16:creationId xmlns:a16="http://schemas.microsoft.com/office/drawing/2014/main" id="{8CDD4263-756F-5FE2-63D5-E64385EF9705}"/>
                </a:ext>
              </a:extLst>
            </p:cNvPr>
            <p:cNvSpPr/>
            <p:nvPr/>
          </p:nvSpPr>
          <p:spPr>
            <a:xfrm>
              <a:off x="6480480" y="378900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4E0FDCD5-779B-4BC6-E192-FBD496AA0106}"/>
                </a:ext>
              </a:extLst>
            </p:cNvPr>
            <p:cNvSpPr/>
            <p:nvPr/>
          </p:nvSpPr>
          <p:spPr>
            <a:xfrm>
              <a:off x="6480480" y="396902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401A21B3-AAB9-FEE2-A785-F1CF643B7095}"/>
                </a:ext>
              </a:extLst>
            </p:cNvPr>
            <p:cNvSpPr/>
            <p:nvPr/>
          </p:nvSpPr>
          <p:spPr>
            <a:xfrm>
              <a:off x="6480480" y="4149044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6CC48CE4-01A0-3A29-2B10-24FE9928CAA5}"/>
                </a:ext>
              </a:extLst>
            </p:cNvPr>
            <p:cNvSpPr/>
            <p:nvPr/>
          </p:nvSpPr>
          <p:spPr>
            <a:xfrm>
              <a:off x="6480480" y="432909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EE9C2D04-0E22-E3D8-DEE8-4BE5920A9EE1}"/>
                </a:ext>
              </a:extLst>
            </p:cNvPr>
            <p:cNvSpPr/>
            <p:nvPr/>
          </p:nvSpPr>
          <p:spPr>
            <a:xfrm>
              <a:off x="6480480" y="450909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F64F15F4-3228-996C-110B-9545AA971391}"/>
                </a:ext>
              </a:extLst>
            </p:cNvPr>
            <p:cNvSpPr/>
            <p:nvPr/>
          </p:nvSpPr>
          <p:spPr>
            <a:xfrm>
              <a:off x="6480480" y="4689140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9FFE30A2-7DE6-59C4-373E-36A172B8F8C8}"/>
                </a:ext>
              </a:extLst>
            </p:cNvPr>
            <p:cNvSpPr/>
            <p:nvPr/>
          </p:nvSpPr>
          <p:spPr>
            <a:xfrm>
              <a:off x="6660500" y="342825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5DE5FCA5-56FF-2192-3E67-EF791E41E511}"/>
                </a:ext>
              </a:extLst>
            </p:cNvPr>
            <p:cNvSpPr/>
            <p:nvPr/>
          </p:nvSpPr>
          <p:spPr>
            <a:xfrm>
              <a:off x="6660500" y="360827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75E70EF5-0296-91B5-55B1-8FEC15C91622}"/>
                </a:ext>
              </a:extLst>
            </p:cNvPr>
            <p:cNvSpPr/>
            <p:nvPr/>
          </p:nvSpPr>
          <p:spPr>
            <a:xfrm>
              <a:off x="6660500" y="378829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DEB0F362-6E82-FB65-3A1E-3DFAB5BB81DE}"/>
                </a:ext>
              </a:extLst>
            </p:cNvPr>
            <p:cNvSpPr/>
            <p:nvPr/>
          </p:nvSpPr>
          <p:spPr>
            <a:xfrm>
              <a:off x="6660500" y="396831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C27EED73-71B2-0D5D-2ACE-4150145261D0}"/>
                </a:ext>
              </a:extLst>
            </p:cNvPr>
            <p:cNvSpPr/>
            <p:nvPr/>
          </p:nvSpPr>
          <p:spPr>
            <a:xfrm>
              <a:off x="6660500" y="414833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0810E43-A24C-1CD7-F7B2-E7C73A02C1EE}"/>
                </a:ext>
              </a:extLst>
            </p:cNvPr>
            <p:cNvSpPr/>
            <p:nvPr/>
          </p:nvSpPr>
          <p:spPr>
            <a:xfrm>
              <a:off x="6660500" y="432837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9C25F188-B1EB-3ABF-D32C-81F0F3E47B63}"/>
                </a:ext>
              </a:extLst>
            </p:cNvPr>
            <p:cNvSpPr/>
            <p:nvPr/>
          </p:nvSpPr>
          <p:spPr>
            <a:xfrm>
              <a:off x="6660500" y="450837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0095A74C-0561-58F0-0B7D-0B6B47FE7A66}"/>
                </a:ext>
              </a:extLst>
            </p:cNvPr>
            <p:cNvSpPr/>
            <p:nvPr/>
          </p:nvSpPr>
          <p:spPr>
            <a:xfrm>
              <a:off x="6660500" y="468842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B15D578B-EDA7-EADD-BC72-6595950D9FBD}"/>
                </a:ext>
              </a:extLst>
            </p:cNvPr>
            <p:cNvSpPr/>
            <p:nvPr/>
          </p:nvSpPr>
          <p:spPr>
            <a:xfrm>
              <a:off x="6840654" y="342823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B0A0AFA6-805F-DC3F-3923-9E0BA3408073}"/>
                </a:ext>
              </a:extLst>
            </p:cNvPr>
            <p:cNvSpPr/>
            <p:nvPr/>
          </p:nvSpPr>
          <p:spPr>
            <a:xfrm>
              <a:off x="6840654" y="360825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5" name="직사각형 994">
              <a:extLst>
                <a:ext uri="{FF2B5EF4-FFF2-40B4-BE49-F238E27FC236}">
                  <a16:creationId xmlns:a16="http://schemas.microsoft.com/office/drawing/2014/main" id="{AFC6B782-6C99-94E9-5FD5-B4B537612BD7}"/>
                </a:ext>
              </a:extLst>
            </p:cNvPr>
            <p:cNvSpPr/>
            <p:nvPr/>
          </p:nvSpPr>
          <p:spPr>
            <a:xfrm>
              <a:off x="6840654" y="378827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968F9A23-4DA7-1653-D74E-C3DF9DCAF405}"/>
                </a:ext>
              </a:extLst>
            </p:cNvPr>
            <p:cNvSpPr/>
            <p:nvPr/>
          </p:nvSpPr>
          <p:spPr>
            <a:xfrm>
              <a:off x="6840654" y="396829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B473782-A17C-6A45-86D6-DF0849A6E689}"/>
                </a:ext>
              </a:extLst>
            </p:cNvPr>
            <p:cNvSpPr/>
            <p:nvPr/>
          </p:nvSpPr>
          <p:spPr>
            <a:xfrm>
              <a:off x="6840654" y="4148313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A42086BB-3B59-2878-13A2-F4D698FEAA37}"/>
                </a:ext>
              </a:extLst>
            </p:cNvPr>
            <p:cNvSpPr/>
            <p:nvPr/>
          </p:nvSpPr>
          <p:spPr>
            <a:xfrm>
              <a:off x="6840654" y="432835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BC65E014-4C1E-F7DD-62C0-5C3D724B0637}"/>
                </a:ext>
              </a:extLst>
            </p:cNvPr>
            <p:cNvSpPr/>
            <p:nvPr/>
          </p:nvSpPr>
          <p:spPr>
            <a:xfrm>
              <a:off x="6840654" y="450835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062ACA09-7290-1335-BB67-9DBADEDB7129}"/>
                </a:ext>
              </a:extLst>
            </p:cNvPr>
            <p:cNvSpPr/>
            <p:nvPr/>
          </p:nvSpPr>
          <p:spPr>
            <a:xfrm>
              <a:off x="6840654" y="4688409"/>
              <a:ext cx="180000" cy="1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D00CFFCD-1B1E-9B84-7796-22A7FC8BC0B1}"/>
                </a:ext>
              </a:extLst>
            </p:cNvPr>
            <p:cNvSpPr/>
            <p:nvPr/>
          </p:nvSpPr>
          <p:spPr>
            <a:xfrm>
              <a:off x="7092166" y="191681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BE628A44-AC6B-36A1-B7BA-3CE7A2FF4605}"/>
                </a:ext>
              </a:extLst>
            </p:cNvPr>
            <p:cNvSpPr/>
            <p:nvPr/>
          </p:nvSpPr>
          <p:spPr>
            <a:xfrm>
              <a:off x="7092166" y="209683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7FAD861E-5B44-FF6E-1174-033A9357FA29}"/>
                </a:ext>
              </a:extLst>
            </p:cNvPr>
            <p:cNvSpPr/>
            <p:nvPr/>
          </p:nvSpPr>
          <p:spPr>
            <a:xfrm>
              <a:off x="7092166" y="227685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2B57C085-2B6F-2DCD-8FC1-AD9134AC7B74}"/>
                </a:ext>
              </a:extLst>
            </p:cNvPr>
            <p:cNvSpPr/>
            <p:nvPr/>
          </p:nvSpPr>
          <p:spPr>
            <a:xfrm>
              <a:off x="7092166" y="245687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4BAF0141-4278-D7EA-8D93-65DE0FD21B40}"/>
                </a:ext>
              </a:extLst>
            </p:cNvPr>
            <p:cNvSpPr/>
            <p:nvPr/>
          </p:nvSpPr>
          <p:spPr>
            <a:xfrm>
              <a:off x="7092166" y="263689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B515BE32-2591-3D2C-B589-079ECDA20FBB}"/>
                </a:ext>
              </a:extLst>
            </p:cNvPr>
            <p:cNvSpPr/>
            <p:nvPr/>
          </p:nvSpPr>
          <p:spPr>
            <a:xfrm>
              <a:off x="7092166" y="281694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7141C9E-9BA8-C5E7-DDB3-4AC0126600A8}"/>
                </a:ext>
              </a:extLst>
            </p:cNvPr>
            <p:cNvSpPr/>
            <p:nvPr/>
          </p:nvSpPr>
          <p:spPr>
            <a:xfrm>
              <a:off x="7092166" y="299694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4EAC5167-678A-AEDB-523A-85609F6DE82A}"/>
                </a:ext>
              </a:extLst>
            </p:cNvPr>
            <p:cNvSpPr/>
            <p:nvPr/>
          </p:nvSpPr>
          <p:spPr>
            <a:xfrm>
              <a:off x="7092166" y="317699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CC1E81C7-E2A6-904D-4BD8-1940F6302B00}"/>
                </a:ext>
              </a:extLst>
            </p:cNvPr>
            <p:cNvSpPr/>
            <p:nvPr/>
          </p:nvSpPr>
          <p:spPr>
            <a:xfrm>
              <a:off x="7272320" y="191679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0" name="직사각형 1009">
              <a:extLst>
                <a:ext uri="{FF2B5EF4-FFF2-40B4-BE49-F238E27FC236}">
                  <a16:creationId xmlns:a16="http://schemas.microsoft.com/office/drawing/2014/main" id="{59C68593-379B-ED97-4DF4-194B5626F0BB}"/>
                </a:ext>
              </a:extLst>
            </p:cNvPr>
            <p:cNvSpPr/>
            <p:nvPr/>
          </p:nvSpPr>
          <p:spPr>
            <a:xfrm>
              <a:off x="7272320" y="209681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C43BC5F-5402-DFE5-13C8-44FC600F8E93}"/>
                </a:ext>
              </a:extLst>
            </p:cNvPr>
            <p:cNvSpPr/>
            <p:nvPr/>
          </p:nvSpPr>
          <p:spPr>
            <a:xfrm>
              <a:off x="7272320" y="227683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2C0EE0DC-614D-7854-1E38-66310024F0D3}"/>
                </a:ext>
              </a:extLst>
            </p:cNvPr>
            <p:cNvSpPr/>
            <p:nvPr/>
          </p:nvSpPr>
          <p:spPr>
            <a:xfrm>
              <a:off x="7272320" y="245685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EA0451E3-5978-F5DF-BDE1-68CED666AB03}"/>
                </a:ext>
              </a:extLst>
            </p:cNvPr>
            <p:cNvSpPr/>
            <p:nvPr/>
          </p:nvSpPr>
          <p:spPr>
            <a:xfrm>
              <a:off x="7272320" y="2636876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577445D-8C33-64FC-3F8F-A2DC9357EEB8}"/>
                </a:ext>
              </a:extLst>
            </p:cNvPr>
            <p:cNvSpPr/>
            <p:nvPr/>
          </p:nvSpPr>
          <p:spPr>
            <a:xfrm>
              <a:off x="7272320" y="281692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9885847E-2915-CABC-5AE2-57D3277510ED}"/>
                </a:ext>
              </a:extLst>
            </p:cNvPr>
            <p:cNvSpPr/>
            <p:nvPr/>
          </p:nvSpPr>
          <p:spPr>
            <a:xfrm>
              <a:off x="7272320" y="299692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5591BA3A-E088-67EC-FAB1-E9BF17073568}"/>
                </a:ext>
              </a:extLst>
            </p:cNvPr>
            <p:cNvSpPr/>
            <p:nvPr/>
          </p:nvSpPr>
          <p:spPr>
            <a:xfrm>
              <a:off x="7272320" y="3176972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9E540C82-D265-1D9D-D95C-864BE72395CB}"/>
                </a:ext>
              </a:extLst>
            </p:cNvPr>
            <p:cNvSpPr/>
            <p:nvPr/>
          </p:nvSpPr>
          <p:spPr>
            <a:xfrm>
              <a:off x="7452340" y="191608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966CA89-09BD-8B58-648D-26261D213862}"/>
                </a:ext>
              </a:extLst>
            </p:cNvPr>
            <p:cNvSpPr/>
            <p:nvPr/>
          </p:nvSpPr>
          <p:spPr>
            <a:xfrm>
              <a:off x="7452340" y="209610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8BACAE48-DFB2-76B3-CA42-B0BF721D1F21}"/>
                </a:ext>
              </a:extLst>
            </p:cNvPr>
            <p:cNvSpPr/>
            <p:nvPr/>
          </p:nvSpPr>
          <p:spPr>
            <a:xfrm>
              <a:off x="7452340" y="227612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6FAA6FEC-C63C-EAEB-E191-33AD8D1653EE}"/>
                </a:ext>
              </a:extLst>
            </p:cNvPr>
            <p:cNvSpPr/>
            <p:nvPr/>
          </p:nvSpPr>
          <p:spPr>
            <a:xfrm>
              <a:off x="7452340" y="245614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F278F1A6-698C-20AD-EF08-7A9DBCE2F0FF}"/>
                </a:ext>
              </a:extLst>
            </p:cNvPr>
            <p:cNvSpPr/>
            <p:nvPr/>
          </p:nvSpPr>
          <p:spPr>
            <a:xfrm>
              <a:off x="7452340" y="263616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4C4233DF-11D3-B052-4814-DFBAC7376655}"/>
                </a:ext>
              </a:extLst>
            </p:cNvPr>
            <p:cNvSpPr/>
            <p:nvPr/>
          </p:nvSpPr>
          <p:spPr>
            <a:xfrm>
              <a:off x="7452340" y="281621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4AD9C49D-8DBC-FDC6-DDAC-57056E092047}"/>
                </a:ext>
              </a:extLst>
            </p:cNvPr>
            <p:cNvSpPr/>
            <p:nvPr/>
          </p:nvSpPr>
          <p:spPr>
            <a:xfrm>
              <a:off x="7452340" y="299621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9AAE1BB-4ACF-35DF-9933-0EAB3021766A}"/>
                </a:ext>
              </a:extLst>
            </p:cNvPr>
            <p:cNvSpPr/>
            <p:nvPr/>
          </p:nvSpPr>
          <p:spPr>
            <a:xfrm>
              <a:off x="7452340" y="317626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2E584639-0699-5C78-ACAD-69D0A677E785}"/>
                </a:ext>
              </a:extLst>
            </p:cNvPr>
            <p:cNvSpPr/>
            <p:nvPr/>
          </p:nvSpPr>
          <p:spPr>
            <a:xfrm>
              <a:off x="7632494" y="191606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DD7ED81-0031-739C-304C-8AF69CD40BCF}"/>
                </a:ext>
              </a:extLst>
            </p:cNvPr>
            <p:cNvSpPr/>
            <p:nvPr/>
          </p:nvSpPr>
          <p:spPr>
            <a:xfrm>
              <a:off x="7632494" y="209608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1B14B2E9-269F-0E5B-D659-B02BAA6FAFCE}"/>
                </a:ext>
              </a:extLst>
            </p:cNvPr>
            <p:cNvSpPr/>
            <p:nvPr/>
          </p:nvSpPr>
          <p:spPr>
            <a:xfrm>
              <a:off x="7632494" y="227610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580F92F6-D63A-8CA0-E1E4-FB94C7559FE6}"/>
                </a:ext>
              </a:extLst>
            </p:cNvPr>
            <p:cNvSpPr/>
            <p:nvPr/>
          </p:nvSpPr>
          <p:spPr>
            <a:xfrm>
              <a:off x="7632494" y="245612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94C5EB35-7372-CF53-AFE6-A0AEAB9EBAF1}"/>
                </a:ext>
              </a:extLst>
            </p:cNvPr>
            <p:cNvSpPr/>
            <p:nvPr/>
          </p:nvSpPr>
          <p:spPr>
            <a:xfrm>
              <a:off x="7632494" y="2636145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BB8075E2-94E9-4752-1757-F5F915812831}"/>
                </a:ext>
              </a:extLst>
            </p:cNvPr>
            <p:cNvSpPr/>
            <p:nvPr/>
          </p:nvSpPr>
          <p:spPr>
            <a:xfrm>
              <a:off x="7632494" y="281619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D26DE004-F999-F69B-84CF-9605A4FEE352}"/>
                </a:ext>
              </a:extLst>
            </p:cNvPr>
            <p:cNvSpPr/>
            <p:nvPr/>
          </p:nvSpPr>
          <p:spPr>
            <a:xfrm>
              <a:off x="7632494" y="299619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2A8868D6-0085-0999-ADAC-B184CAFEC5E4}"/>
                </a:ext>
              </a:extLst>
            </p:cNvPr>
            <p:cNvSpPr/>
            <p:nvPr/>
          </p:nvSpPr>
          <p:spPr>
            <a:xfrm>
              <a:off x="7632494" y="3176241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7008C49B-ECF4-9F52-856C-FE97D9D68E96}"/>
                </a:ext>
              </a:extLst>
            </p:cNvPr>
            <p:cNvSpPr/>
            <p:nvPr/>
          </p:nvSpPr>
          <p:spPr>
            <a:xfrm>
              <a:off x="7092414" y="342898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8E404D84-0F95-4A48-CE67-A78E1D855373}"/>
                </a:ext>
              </a:extLst>
            </p:cNvPr>
            <p:cNvSpPr/>
            <p:nvPr/>
          </p:nvSpPr>
          <p:spPr>
            <a:xfrm>
              <a:off x="7092414" y="360900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41C482E8-305D-C415-7CB5-79756046D25F}"/>
                </a:ext>
              </a:extLst>
            </p:cNvPr>
            <p:cNvSpPr/>
            <p:nvPr/>
          </p:nvSpPr>
          <p:spPr>
            <a:xfrm>
              <a:off x="7092414" y="378902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0CA596C9-07B2-B5F4-2C7F-306F235832E0}"/>
                </a:ext>
              </a:extLst>
            </p:cNvPr>
            <p:cNvSpPr/>
            <p:nvPr/>
          </p:nvSpPr>
          <p:spPr>
            <a:xfrm>
              <a:off x="7092414" y="396904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430AF0F1-B347-6C05-9224-4279AF8CDACC}"/>
                </a:ext>
              </a:extLst>
            </p:cNvPr>
            <p:cNvSpPr/>
            <p:nvPr/>
          </p:nvSpPr>
          <p:spPr>
            <a:xfrm>
              <a:off x="7092414" y="414906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07C3C1F-A4DE-8907-42C3-51AEF0C635E8}"/>
                </a:ext>
              </a:extLst>
            </p:cNvPr>
            <p:cNvSpPr/>
            <p:nvPr/>
          </p:nvSpPr>
          <p:spPr>
            <a:xfrm>
              <a:off x="7092414" y="432911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885A273-C984-273A-ED30-2437FE19CEDC}"/>
                </a:ext>
              </a:extLst>
            </p:cNvPr>
            <p:cNvSpPr/>
            <p:nvPr/>
          </p:nvSpPr>
          <p:spPr>
            <a:xfrm>
              <a:off x="7092414" y="450911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D8EA5C05-7A40-F883-F859-99767333B7E1}"/>
                </a:ext>
              </a:extLst>
            </p:cNvPr>
            <p:cNvSpPr/>
            <p:nvPr/>
          </p:nvSpPr>
          <p:spPr>
            <a:xfrm>
              <a:off x="7092414" y="468916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1A660DCE-488F-A6A2-77C6-E903097DB88A}"/>
                </a:ext>
              </a:extLst>
            </p:cNvPr>
            <p:cNvSpPr/>
            <p:nvPr/>
          </p:nvSpPr>
          <p:spPr>
            <a:xfrm>
              <a:off x="7272568" y="342896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FC049142-E4C5-4FC5-CD96-BAF5AF55929A}"/>
                </a:ext>
              </a:extLst>
            </p:cNvPr>
            <p:cNvSpPr/>
            <p:nvPr/>
          </p:nvSpPr>
          <p:spPr>
            <a:xfrm>
              <a:off x="7272568" y="360898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DD9DDB18-A93E-FD81-41EF-18CC2634DDDB}"/>
                </a:ext>
              </a:extLst>
            </p:cNvPr>
            <p:cNvSpPr/>
            <p:nvPr/>
          </p:nvSpPr>
          <p:spPr>
            <a:xfrm>
              <a:off x="7272568" y="378900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54DBE8AE-4DCC-F35F-3126-714BAFF96D18}"/>
                </a:ext>
              </a:extLst>
            </p:cNvPr>
            <p:cNvSpPr/>
            <p:nvPr/>
          </p:nvSpPr>
          <p:spPr>
            <a:xfrm>
              <a:off x="7272568" y="396902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77C9F36F-1A98-ECEB-6FCA-BAED82E74BC6}"/>
                </a:ext>
              </a:extLst>
            </p:cNvPr>
            <p:cNvSpPr/>
            <p:nvPr/>
          </p:nvSpPr>
          <p:spPr>
            <a:xfrm>
              <a:off x="7272568" y="4149044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9DBA4DB-5403-6866-BF55-83159136C102}"/>
                </a:ext>
              </a:extLst>
            </p:cNvPr>
            <p:cNvSpPr/>
            <p:nvPr/>
          </p:nvSpPr>
          <p:spPr>
            <a:xfrm>
              <a:off x="7272568" y="432909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246FFDC-38EA-D563-733C-4007F9D554E5}"/>
                </a:ext>
              </a:extLst>
            </p:cNvPr>
            <p:cNvSpPr/>
            <p:nvPr/>
          </p:nvSpPr>
          <p:spPr>
            <a:xfrm>
              <a:off x="7272568" y="450909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7756597F-95EF-A5CE-9887-A0A69D8DAE65}"/>
                </a:ext>
              </a:extLst>
            </p:cNvPr>
            <p:cNvSpPr/>
            <p:nvPr/>
          </p:nvSpPr>
          <p:spPr>
            <a:xfrm>
              <a:off x="7272568" y="4689140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B1CB9275-ED37-7390-E725-2D42C12B4A5E}"/>
                </a:ext>
              </a:extLst>
            </p:cNvPr>
            <p:cNvSpPr/>
            <p:nvPr/>
          </p:nvSpPr>
          <p:spPr>
            <a:xfrm>
              <a:off x="7452588" y="342825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F98F909D-8608-A61A-D2E1-D16BB6659C13}"/>
                </a:ext>
              </a:extLst>
            </p:cNvPr>
            <p:cNvSpPr/>
            <p:nvPr/>
          </p:nvSpPr>
          <p:spPr>
            <a:xfrm>
              <a:off x="7452588" y="360827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2F80841D-EF0D-C643-05A1-40C8DBD16565}"/>
                </a:ext>
              </a:extLst>
            </p:cNvPr>
            <p:cNvSpPr/>
            <p:nvPr/>
          </p:nvSpPr>
          <p:spPr>
            <a:xfrm>
              <a:off x="7452588" y="378829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2A289D9F-05EB-43D5-D425-5764B12F8C7A}"/>
                </a:ext>
              </a:extLst>
            </p:cNvPr>
            <p:cNvSpPr/>
            <p:nvPr/>
          </p:nvSpPr>
          <p:spPr>
            <a:xfrm>
              <a:off x="7452588" y="396831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DE547A1E-FD4F-FD15-C146-236CDDA611ED}"/>
                </a:ext>
              </a:extLst>
            </p:cNvPr>
            <p:cNvSpPr/>
            <p:nvPr/>
          </p:nvSpPr>
          <p:spPr>
            <a:xfrm>
              <a:off x="7452588" y="414833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DF57B58B-0533-ACF8-6A1B-B3D2F8F906D2}"/>
                </a:ext>
              </a:extLst>
            </p:cNvPr>
            <p:cNvSpPr/>
            <p:nvPr/>
          </p:nvSpPr>
          <p:spPr>
            <a:xfrm>
              <a:off x="7452588" y="432837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5559E26B-B302-B1E6-AE6E-EE9D74261FE4}"/>
                </a:ext>
              </a:extLst>
            </p:cNvPr>
            <p:cNvSpPr/>
            <p:nvPr/>
          </p:nvSpPr>
          <p:spPr>
            <a:xfrm>
              <a:off x="7452588" y="450837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C6AB536-195E-4048-548F-C779BF9D96B6}"/>
                </a:ext>
              </a:extLst>
            </p:cNvPr>
            <p:cNvSpPr/>
            <p:nvPr/>
          </p:nvSpPr>
          <p:spPr>
            <a:xfrm>
              <a:off x="7452588" y="468842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4077AA4D-2D16-25D6-3523-B5592BAFB25D}"/>
                </a:ext>
              </a:extLst>
            </p:cNvPr>
            <p:cNvSpPr/>
            <p:nvPr/>
          </p:nvSpPr>
          <p:spPr>
            <a:xfrm>
              <a:off x="7632742" y="342823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707FBAB5-E5A5-9D0B-D3ED-D8EE865C6173}"/>
                </a:ext>
              </a:extLst>
            </p:cNvPr>
            <p:cNvSpPr/>
            <p:nvPr/>
          </p:nvSpPr>
          <p:spPr>
            <a:xfrm>
              <a:off x="7632742" y="360825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87C2F370-269E-D4F6-14E5-DA00E836E19A}"/>
                </a:ext>
              </a:extLst>
            </p:cNvPr>
            <p:cNvSpPr/>
            <p:nvPr/>
          </p:nvSpPr>
          <p:spPr>
            <a:xfrm>
              <a:off x="7632742" y="378827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3E7CCA52-BD33-2EEC-AF56-F9F5AE3C2827}"/>
                </a:ext>
              </a:extLst>
            </p:cNvPr>
            <p:cNvSpPr/>
            <p:nvPr/>
          </p:nvSpPr>
          <p:spPr>
            <a:xfrm>
              <a:off x="7632742" y="396829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5F4AD29-1529-E969-0E86-E6EB620C0693}"/>
                </a:ext>
              </a:extLst>
            </p:cNvPr>
            <p:cNvSpPr/>
            <p:nvPr/>
          </p:nvSpPr>
          <p:spPr>
            <a:xfrm>
              <a:off x="7632742" y="4148313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E1591E3A-721B-7F0E-C1B6-7216A4C06654}"/>
                </a:ext>
              </a:extLst>
            </p:cNvPr>
            <p:cNvSpPr/>
            <p:nvPr/>
          </p:nvSpPr>
          <p:spPr>
            <a:xfrm>
              <a:off x="7632742" y="432835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6FF61B39-E3F0-720A-9582-3AB48255D598}"/>
                </a:ext>
              </a:extLst>
            </p:cNvPr>
            <p:cNvSpPr/>
            <p:nvPr/>
          </p:nvSpPr>
          <p:spPr>
            <a:xfrm>
              <a:off x="7632742" y="450835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75A04C00-83AD-CB6B-8BD8-7E501AE3F63F}"/>
                </a:ext>
              </a:extLst>
            </p:cNvPr>
            <p:cNvSpPr/>
            <p:nvPr/>
          </p:nvSpPr>
          <p:spPr>
            <a:xfrm>
              <a:off x="7632742" y="4688409"/>
              <a:ext cx="180000" cy="1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9A923E01-71D7-E2E3-D8F9-9B483AB8C3C1}"/>
              </a:ext>
            </a:extLst>
          </p:cNvPr>
          <p:cNvSpPr/>
          <p:nvPr/>
        </p:nvSpPr>
        <p:spPr>
          <a:xfrm>
            <a:off x="2203844" y="1327170"/>
            <a:ext cx="252040" cy="2917334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Arial" pitchFamily="34" charset="0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24C6C49C-1D8A-1DB1-436B-682BFEA698F9}"/>
              </a:ext>
            </a:extLst>
          </p:cNvPr>
          <p:cNvGrpSpPr/>
          <p:nvPr/>
        </p:nvGrpSpPr>
        <p:grpSpPr>
          <a:xfrm>
            <a:off x="5194496" y="1636203"/>
            <a:ext cx="1699038" cy="1243520"/>
            <a:chOff x="5073787" y="1649743"/>
            <a:chExt cx="1699038" cy="1243520"/>
          </a:xfrm>
        </p:grpSpPr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32A19E14-C18C-2F6A-850F-4B139C99A396}"/>
                </a:ext>
              </a:extLst>
            </p:cNvPr>
            <p:cNvSpPr/>
            <p:nvPr/>
          </p:nvSpPr>
          <p:spPr>
            <a:xfrm rot="5400000">
              <a:off x="5698968" y="1024562"/>
              <a:ext cx="192068" cy="1442429"/>
            </a:xfrm>
            <a:prstGeom prst="rect">
              <a:avLst/>
            </a:prstGeom>
            <a:solidFill>
              <a:srgbClr val="000000">
                <a:alpha val="30196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E4DFFD0-1E59-728A-0F60-A2F4A41A243A}"/>
                </a:ext>
              </a:extLst>
            </p:cNvPr>
            <p:cNvSpPr/>
            <p:nvPr/>
          </p:nvSpPr>
          <p:spPr>
            <a:xfrm rot="5400000">
              <a:off x="5708219" y="2085265"/>
              <a:ext cx="173566" cy="1442429"/>
            </a:xfrm>
            <a:prstGeom prst="rect">
              <a:avLst/>
            </a:prstGeom>
            <a:solidFill>
              <a:srgbClr val="000000">
                <a:alpha val="30196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3E3F3FF4-7CD9-9BC9-14BA-E6207ADC5AF7}"/>
                </a:ext>
              </a:extLst>
            </p:cNvPr>
            <p:cNvSpPr/>
            <p:nvPr/>
          </p:nvSpPr>
          <p:spPr>
            <a:xfrm rot="10800000">
              <a:off x="6587377" y="1916788"/>
              <a:ext cx="185448" cy="720101"/>
            </a:xfrm>
            <a:prstGeom prst="rect">
              <a:avLst/>
            </a:prstGeom>
            <a:solidFill>
              <a:srgbClr val="000000">
                <a:alpha val="30196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0000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1070" name="모서리가 둥근 직사각형 1069">
            <a:extLst>
              <a:ext uri="{FF2B5EF4-FFF2-40B4-BE49-F238E27FC236}">
                <a16:creationId xmlns:a16="http://schemas.microsoft.com/office/drawing/2014/main" id="{252FD261-8C8C-600F-4F13-4B0C9F38D8C0}"/>
              </a:ext>
            </a:extLst>
          </p:cNvPr>
          <p:cNvSpPr/>
          <p:nvPr/>
        </p:nvSpPr>
        <p:spPr>
          <a:xfrm>
            <a:off x="5015179" y="895512"/>
            <a:ext cx="3349938" cy="3528060"/>
          </a:xfrm>
          <a:prstGeom prst="roundRect">
            <a:avLst>
              <a:gd name="adj" fmla="val 9778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Arial" pitchFamily="34" charset="0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071" name="직사각형 539">
            <a:extLst>
              <a:ext uri="{FF2B5EF4-FFF2-40B4-BE49-F238E27FC236}">
                <a16:creationId xmlns:a16="http://schemas.microsoft.com/office/drawing/2014/main" id="{509A0D29-FCAA-5AE6-0EA2-D747E0B95966}"/>
              </a:ext>
            </a:extLst>
          </p:cNvPr>
          <p:cNvSpPr/>
          <p:nvPr/>
        </p:nvSpPr>
        <p:spPr>
          <a:xfrm>
            <a:off x="2892460" y="1327170"/>
            <a:ext cx="252028" cy="2917334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rtlCol="0" anchor="ctr">
            <a:noAutofit/>
          </a:bodyPr>
          <a:lstStyle/>
          <a:p>
            <a:pPr algn="ctr"/>
            <a:endParaRPr lang="ko-KR" altLang="en-US" sz="1400" dirty="0">
              <a:latin typeface="Arial" pitchFamily="34" charset="0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072" name="Curved Down Arrow 6">
            <a:extLst>
              <a:ext uri="{FF2B5EF4-FFF2-40B4-BE49-F238E27FC236}">
                <a16:creationId xmlns:a16="http://schemas.microsoft.com/office/drawing/2014/main" id="{804303F4-ABAF-C8AE-9F92-244489F422A3}"/>
              </a:ext>
            </a:extLst>
          </p:cNvPr>
          <p:cNvSpPr/>
          <p:nvPr/>
        </p:nvSpPr>
        <p:spPr>
          <a:xfrm>
            <a:off x="2316379" y="1039130"/>
            <a:ext cx="216030" cy="252000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lIns="90000" rtlCol="0" anchor="ctr">
            <a:noAutofit/>
          </a:bodyPr>
          <a:lstStyle/>
          <a:p>
            <a:pPr algn="ctr"/>
            <a:endParaRPr lang="en-US" sz="1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3" name="Curved Down Arrow 6">
            <a:extLst>
              <a:ext uri="{FF2B5EF4-FFF2-40B4-BE49-F238E27FC236}">
                <a16:creationId xmlns:a16="http://schemas.microsoft.com/office/drawing/2014/main" id="{2F8B23FF-3653-438B-D7E8-6FFDE5854DCF}"/>
              </a:ext>
            </a:extLst>
          </p:cNvPr>
          <p:cNvSpPr/>
          <p:nvPr/>
        </p:nvSpPr>
        <p:spPr>
          <a:xfrm flipH="1">
            <a:off x="2820449" y="1039533"/>
            <a:ext cx="195796" cy="252000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lIns="90000" rtlCol="0" anchor="ctr">
            <a:noAutofit/>
          </a:bodyPr>
          <a:lstStyle/>
          <a:p>
            <a:pPr algn="ctr"/>
            <a:endParaRPr lang="en-US" sz="1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4" name="Curved Down Arrow 6">
            <a:extLst>
              <a:ext uri="{FF2B5EF4-FFF2-40B4-BE49-F238E27FC236}">
                <a16:creationId xmlns:a16="http://schemas.microsoft.com/office/drawing/2014/main" id="{7867077F-5F53-CF02-E890-BB5E6D6E4B90}"/>
              </a:ext>
            </a:extLst>
          </p:cNvPr>
          <p:cNvSpPr/>
          <p:nvPr/>
        </p:nvSpPr>
        <p:spPr>
          <a:xfrm rot="16200000" flipH="1">
            <a:off x="4900677" y="1715197"/>
            <a:ext cx="268125" cy="252000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lIns="90000" rtlCol="0" anchor="ctr">
            <a:noAutofit/>
          </a:bodyPr>
          <a:lstStyle/>
          <a:p>
            <a:pPr algn="ctr"/>
            <a:endParaRPr lang="en-US" sz="1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5" name="Curved Down Arrow 6">
            <a:extLst>
              <a:ext uri="{FF2B5EF4-FFF2-40B4-BE49-F238E27FC236}">
                <a16:creationId xmlns:a16="http://schemas.microsoft.com/office/drawing/2014/main" id="{783C6D71-AC17-06AB-E08D-26A968158C76}"/>
              </a:ext>
            </a:extLst>
          </p:cNvPr>
          <p:cNvSpPr/>
          <p:nvPr/>
        </p:nvSpPr>
        <p:spPr>
          <a:xfrm rot="16200000">
            <a:off x="4898641" y="2553373"/>
            <a:ext cx="270457" cy="252000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lIns="90000" rtlCol="0" anchor="ctr">
            <a:noAutofit/>
          </a:bodyPr>
          <a:lstStyle/>
          <a:p>
            <a:pPr algn="ctr"/>
            <a:endParaRPr lang="en-US" sz="1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6" name="Curved Down Arrow 6">
            <a:extLst>
              <a:ext uri="{FF2B5EF4-FFF2-40B4-BE49-F238E27FC236}">
                <a16:creationId xmlns:a16="http://schemas.microsoft.com/office/drawing/2014/main" id="{8414A4D4-5752-8271-EF4F-5853AC5EEF3D}"/>
              </a:ext>
            </a:extLst>
          </p:cNvPr>
          <p:cNvSpPr/>
          <p:nvPr/>
        </p:nvSpPr>
        <p:spPr>
          <a:xfrm flipH="1">
            <a:off x="6536773" y="1723250"/>
            <a:ext cx="260641" cy="180000"/>
          </a:xfrm>
          <a:prstGeom prst="curvedDownArrow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lIns="90000" rtlCol="0" anchor="ctr">
            <a:noAutofit/>
          </a:bodyPr>
          <a:lstStyle/>
          <a:p>
            <a:pPr algn="ctr"/>
            <a:endParaRPr lang="en-US" sz="1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41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" grpId="0" animBg="1"/>
      <p:bldP spid="1070" grpId="0" animBg="1"/>
      <p:bldP spid="107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FFT</a:t>
            </a:r>
            <a:r>
              <a:rPr kumimoji="1" lang="ko-KR" altLang="en-US" dirty="0"/>
              <a:t>는 한 방향으로 모든 데이터가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어느 방향으로 나눠도 데이터가 분할되어 있음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Further topic (III) –</a:t>
            </a:r>
            <a:r>
              <a:rPr kumimoji="1" lang="ko-KR" altLang="en-US" dirty="0"/>
              <a:t> 다차원 </a:t>
            </a:r>
            <a:r>
              <a:rPr kumimoji="1" lang="en-US" altLang="ko-KR" dirty="0"/>
              <a:t>FFT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5" y="3169703"/>
            <a:ext cx="7531904" cy="2707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8" y="1827498"/>
            <a:ext cx="6901297" cy="7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72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245933"/>
              </p:ext>
            </p:extLst>
          </p:nvPr>
        </p:nvGraphicFramePr>
        <p:xfrm>
          <a:off x="601049" y="1675140"/>
          <a:ext cx="2952412" cy="719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0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2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3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Further topic (III) –</a:t>
            </a:r>
            <a:r>
              <a:rPr kumimoji="1" lang="ko-KR" altLang="en-US" dirty="0"/>
              <a:t> 다차원 </a:t>
            </a:r>
            <a:r>
              <a:rPr kumimoji="1" lang="en-US" altLang="ko-KR" dirty="0"/>
              <a:t>FFT</a:t>
            </a:r>
            <a:r>
              <a:rPr kumimoji="1" lang="ko-KR" altLang="en-US" dirty="0"/>
              <a:t> </a:t>
            </a:r>
            <a:r>
              <a:rPr kumimoji="1" lang="en-US" altLang="ko-KR" dirty="0"/>
              <a:t>(cont.)</a:t>
            </a:r>
            <a:endParaRPr kumimoji="1" lang="ko-KR" altLang="en-US" dirty="0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601050" y="2684798"/>
          <a:ext cx="2952412" cy="7196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4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5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6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7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내용 개체 틀 4"/>
          <p:cNvGraphicFramePr>
            <a:graphicFrameLocks/>
          </p:cNvGraphicFramePr>
          <p:nvPr/>
        </p:nvGraphicFramePr>
        <p:xfrm>
          <a:off x="601050" y="3694712"/>
          <a:ext cx="2952412" cy="7196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8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9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10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11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내용 개체 틀 4"/>
          <p:cNvGraphicFramePr>
            <a:graphicFrameLocks/>
          </p:cNvGraphicFramePr>
          <p:nvPr/>
        </p:nvGraphicFramePr>
        <p:xfrm>
          <a:off x="601050" y="4704627"/>
          <a:ext cx="2952412" cy="7196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12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13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14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</a:rPr>
                        <a:t>15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오른쪽 화살표[R] 8"/>
          <p:cNvSpPr/>
          <p:nvPr/>
        </p:nvSpPr>
        <p:spPr>
          <a:xfrm>
            <a:off x="3923910" y="3212970"/>
            <a:ext cx="936130" cy="648090"/>
          </a:xfrm>
          <a:prstGeom prst="rightArrow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5135007" y="2132820"/>
          <a:ext cx="743680" cy="290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0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4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1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8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F594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12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181458" y="2140308"/>
          <a:ext cx="743680" cy="290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5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1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9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F594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13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204973" y="2140308"/>
          <a:ext cx="743680" cy="290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2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6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1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10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F594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14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199765" y="2132820"/>
          <a:ext cx="743680" cy="290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3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7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1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11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F594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</a:rPr>
                        <a:t>15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77194F8E-7555-3D1F-C9F0-71768CF55D2A}"/>
              </a:ext>
            </a:extLst>
          </p:cNvPr>
          <p:cNvSpPr txBox="1">
            <a:spLocks/>
          </p:cNvSpPr>
          <p:nvPr/>
        </p:nvSpPr>
        <p:spPr>
          <a:xfrm>
            <a:off x="289877" y="980660"/>
            <a:ext cx="8564245" cy="56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273050" algn="l" defTabSz="914400" rtl="0" eaLnBrk="1" latinLnBrk="1" hangingPunct="1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75000"/>
              <a:buFont typeface="맑은 고딕" pitchFamily="50" charset="-127"/>
              <a:buChar char="▶"/>
              <a:defRPr sz="1800" b="1" kern="1200" baseline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1pPr>
            <a:lvl2pPr marL="536575" indent="-176213" algn="l" defTabSz="914400" rtl="0" eaLnBrk="1" latinLnBrk="1" hangingPunct="1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75000"/>
              <a:buFont typeface="Wingdings" pitchFamily="2" charset="2"/>
              <a:buChar char="§"/>
              <a:defRPr sz="1600" b="0" kern="1200" baseline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2pPr>
            <a:lvl3pPr marL="719138" indent="-184150" algn="l" defTabSz="914400" rtl="0" eaLnBrk="1" latinLnBrk="1" hangingPunct="1">
              <a:lnSpc>
                <a:spcPct val="120000"/>
              </a:lnSpc>
              <a:spcBef>
                <a:spcPts val="900"/>
              </a:spcBef>
              <a:buClr>
                <a:schemeClr val="accent2"/>
              </a:buClr>
              <a:buSzPct val="40000"/>
              <a:buFont typeface="Wingdings" pitchFamily="2" charset="2"/>
              <a:buChar char="l"/>
              <a:defRPr sz="1500" b="0" kern="1200" baseline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defRPr>
            </a:lvl3pPr>
            <a:lvl4pPr marL="808038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SzPct val="6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68400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0" dirty="0"/>
              <a:t>해결책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</a:t>
            </a:r>
            <a:r>
              <a:rPr kumimoji="1" lang="en-US" altLang="ko-KR" b="0" dirty="0" err="1"/>
              <a:t>Alltoall</a:t>
            </a:r>
            <a:r>
              <a:rPr kumimoji="1" lang="en-US" altLang="ko-KR" b="0" dirty="0"/>
              <a:t> </a:t>
            </a:r>
            <a:r>
              <a:rPr kumimoji="1" lang="ko-KR" altLang="en-US" b="0" dirty="0"/>
              <a:t>통신</a:t>
            </a:r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  <a:p>
            <a:endParaRPr kumimoji="1"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3453218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Slab decomposition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차원 </a:t>
            </a:r>
            <a:r>
              <a:rPr kumimoji="1" lang="en-US" altLang="ko-KR" dirty="0"/>
              <a:t>FFT</a:t>
            </a:r>
            <a:r>
              <a:rPr kumimoji="1" lang="ko-KR" altLang="en-US" dirty="0"/>
              <a:t>로의 확장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 분해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79" y="1071632"/>
            <a:ext cx="8244510" cy="52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400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Pencil decomposition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차원 </a:t>
            </a:r>
            <a:r>
              <a:rPr kumimoji="1" lang="en-US" altLang="ko-KR" dirty="0"/>
              <a:t>FFT</a:t>
            </a:r>
            <a:r>
              <a:rPr kumimoji="1" lang="ko-KR" altLang="en-US" dirty="0"/>
              <a:t>로의 확장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분해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009856" cy="44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549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D27E7D-3D7B-9368-5717-DBCF81EC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Exercise 7 – Domain decomposition lower memory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AA878-A085-BAA5-F5BA-E73D7459C5B1}"/>
              </a:ext>
            </a:extLst>
          </p:cNvPr>
          <p:cNvSpPr/>
          <p:nvPr/>
        </p:nvSpPr>
        <p:spPr>
          <a:xfrm>
            <a:off x="579016" y="1123881"/>
            <a:ext cx="7647460" cy="5632311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main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():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Boundary conditions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0.5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upper (left)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divide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upper (right)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domain_size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left wall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bottom wall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Jacobi iteration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Jacobi_iter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psi_new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beta_1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__name__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"__main__"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main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30EF51-3FCF-3A5F-59B6-A2A13FCFD4BF}"/>
              </a:ext>
            </a:extLst>
          </p:cNvPr>
          <p:cNvSpPr/>
          <p:nvPr/>
        </p:nvSpPr>
        <p:spPr>
          <a:xfrm>
            <a:off x="713122" y="3728379"/>
            <a:ext cx="6956521" cy="933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79987-DBF1-9D8D-6CBA-77178501719A}"/>
              </a:ext>
            </a:extLst>
          </p:cNvPr>
          <p:cNvSpPr/>
          <p:nvPr/>
        </p:nvSpPr>
        <p:spPr>
          <a:xfrm>
            <a:off x="713122" y="5027270"/>
            <a:ext cx="6956521" cy="54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44C6EE-86CF-7A26-6E14-A95EA9E3C08D}"/>
              </a:ext>
            </a:extLst>
          </p:cNvPr>
          <p:cNvSpPr/>
          <p:nvPr/>
        </p:nvSpPr>
        <p:spPr>
          <a:xfrm>
            <a:off x="713121" y="1535290"/>
            <a:ext cx="6956521" cy="7817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20425E-FD69-D1DB-6DD1-81D1F540BE03}"/>
              </a:ext>
            </a:extLst>
          </p:cNvPr>
          <p:cNvSpPr/>
          <p:nvPr/>
        </p:nvSpPr>
        <p:spPr>
          <a:xfrm>
            <a:off x="713120" y="2404533"/>
            <a:ext cx="6956521" cy="243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6810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인접 </a:t>
            </a:r>
            <a:r>
              <a:rPr kumimoji="1" lang="ko-KR" altLang="en-US" dirty="0" err="1"/>
              <a:t>랭크로부터</a:t>
            </a:r>
            <a:r>
              <a:rPr kumimoji="1" lang="ko-KR" altLang="en-US" dirty="0"/>
              <a:t> 데이터를 </a:t>
            </a:r>
            <a:r>
              <a:rPr kumimoji="1" lang="ko-KR" altLang="en-US" dirty="0" err="1"/>
              <a:t>받아오기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ghost cell</a:t>
            </a:r>
            <a:r>
              <a:rPr kumimoji="1" lang="ko-KR" altLang="en-US" dirty="0"/>
              <a:t>을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Ghost cells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 rot="16200000">
            <a:off x="433422" y="1449285"/>
            <a:ext cx="2064578" cy="2157516"/>
            <a:chOff x="4715887" y="1773733"/>
            <a:chExt cx="3096855" cy="3236259"/>
          </a:xfrm>
        </p:grpSpPr>
        <p:sp>
          <p:nvSpPr>
            <p:cNvPr id="6" name="직사각형 5"/>
            <p:cNvSpPr/>
            <p:nvPr/>
          </p:nvSpPr>
          <p:spPr>
            <a:xfrm>
              <a:off x="4715887" y="1774483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15888" y="1954503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15888" y="2134524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5888" y="2314542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15888" y="2494561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15888" y="2674608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15888" y="2854609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15888" y="3034659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96042" y="1774464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96042" y="1954482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96042" y="2134502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96042" y="2314522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6042" y="2494543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96042" y="2674588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96042" y="2854589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96042" y="3034639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076060" y="1773752"/>
              <a:ext cx="179999" cy="461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76060" y="1953771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76060" y="2133791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76060" y="2313813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76060" y="2493830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76060" y="2673879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076060" y="2853878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76060" y="3033928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56213" y="1773733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56213" y="1953751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56213" y="2133773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256213" y="2313790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56213" y="2493810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56213" y="2673859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56213" y="2853858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256213" y="3033908"/>
              <a:ext cx="179999" cy="461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16020" y="3287401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16020" y="3467423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716020" y="3647441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716020" y="3827460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716020" y="4007482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716020" y="4187527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716020" y="4367528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16020" y="4547577"/>
              <a:ext cx="179999" cy="461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896171" y="3287382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896171" y="3467402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96171" y="3647422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96171" y="382744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896171" y="400746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896171" y="4187508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896171" y="4367508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896171" y="4547556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076192" y="328667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76192" y="346669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076192" y="364671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076192" y="382673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76192" y="400675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076192" y="4186796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076192" y="4366797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076192" y="4546845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256345" y="328665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256345" y="346667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256345" y="364669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256345" y="3826710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256345" y="4006731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256345" y="4186776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56345" y="4366777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256345" y="4546827"/>
              <a:ext cx="179999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507858" y="1775234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507858" y="195525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507858" y="213527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507858" y="231529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507858" y="249531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507858" y="2675359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507858" y="2855360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507858" y="3035410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688011" y="177521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688011" y="195523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688011" y="213525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688011" y="231527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688011" y="2495294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688011" y="2675339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688011" y="2855340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688011" y="3035389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868030" y="177450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868030" y="195452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868030" y="213454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868030" y="231456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868030" y="249458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868030" y="2674628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868030" y="2854629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68030" y="3034678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48186" y="177448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048186" y="195450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048186" y="213452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048186" y="2314543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48186" y="2494562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48186" y="2674609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048186" y="2854608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048186" y="3034658"/>
              <a:ext cx="179999" cy="4616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508107" y="3287401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508107" y="3467421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508107" y="3647442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508107" y="3827462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508107" y="4007482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508107" y="4187528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508107" y="4367527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508107" y="4547577"/>
              <a:ext cx="179999" cy="4616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688260" y="3287382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688260" y="3467402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688260" y="3647423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688260" y="3827441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688260" y="4007461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688260" y="4187509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688260" y="4367506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688260" y="4547557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868280" y="3286671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868280" y="3466691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5868280" y="3646712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868280" y="3826730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868280" y="4006750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868280" y="4186796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868280" y="4366795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868280" y="4546846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048434" y="3286650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48434" y="3466670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048434" y="3646691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048434" y="3826709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048434" y="4006729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48434" y="4186775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048434" y="4366777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048434" y="4546828"/>
              <a:ext cx="179999" cy="4616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300193" y="1775234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300193" y="195525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300193" y="213527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300193" y="2315294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6300193" y="249531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300193" y="2675359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6300193" y="2855360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6300193" y="3035410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480348" y="177521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480348" y="195523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6480348" y="213525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480348" y="231527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6480348" y="2495294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6480348" y="2675338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6480348" y="2855341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6480348" y="3035389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6660367" y="177450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6660367" y="1954521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6660367" y="2134541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6660367" y="231456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6660367" y="249458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6660367" y="2674627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660367" y="2854630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660367" y="3034678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840521" y="1774481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6840521" y="195450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840521" y="2134523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840521" y="2314544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6840521" y="2494562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840521" y="2674609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840521" y="2854609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6840521" y="3034657"/>
              <a:ext cx="179999" cy="461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300328" y="3288153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6300328" y="3468173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6300328" y="3648194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6300328" y="382821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6300328" y="400823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300328" y="4188280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300328" y="4368277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300326" y="4548329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480479" y="3288131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6480479" y="3468151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480479" y="364817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480479" y="3828193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6480479" y="4008213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6480479" y="4188258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480479" y="4368258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480479" y="4548308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6660500" y="3287420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6660500" y="3467440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6660500" y="3647461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660500" y="382748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660500" y="400750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6660500" y="4187547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6660500" y="4367547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6660500" y="4547597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6840654" y="328740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840654" y="3467422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6840654" y="3647443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6840654" y="3827461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6840654" y="4007481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6840654" y="4187529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6840654" y="4367526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6840654" y="4547576"/>
              <a:ext cx="179999" cy="461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7092167" y="1775985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7092167" y="1956005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7092167" y="2136026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7092167" y="231604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7092167" y="249606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7092167" y="2676112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7092167" y="2856109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7092167" y="3036159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7272320" y="177596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7272320" y="195598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7272320" y="2136005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7272320" y="2316023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7272320" y="2496043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7272320" y="2676091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7272320" y="2856091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7272320" y="3036141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7452341" y="1775253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7452341" y="1955273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7452341" y="213529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7452341" y="2315312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7452341" y="2495332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7452341" y="2675380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7452341" y="2855380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7452341" y="3035430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7632494" y="1775232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7632494" y="1955252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632494" y="2135273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632494" y="231529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7632494" y="2495314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632494" y="2675359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7632494" y="2855359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632494" y="3035409"/>
              <a:ext cx="179999" cy="4616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7092414" y="328815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7092414" y="346817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7092414" y="3648193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7092414" y="382821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7092414" y="400823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7092414" y="4188279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7092414" y="4368279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7092414" y="4548329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7272568" y="328813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272568" y="346815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272568" y="364817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72568" y="3828193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272568" y="4008213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272568" y="4188258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72568" y="4368258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272568" y="4548308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7452588" y="3287420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7452588" y="3467440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7452588" y="364746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2588" y="382748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452588" y="400750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7452588" y="4187547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7452588" y="4367547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7452588" y="4547597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7632742" y="328740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7632742" y="3467422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7632742" y="3647443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7632742" y="382746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7632742" y="4007481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7632742" y="4187529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632742" y="4367526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>
              <a:off x="7632743" y="4547578"/>
              <a:ext cx="179999" cy="4616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364" name="모서리가 둥근 사각형 설명선[R] 363"/>
          <p:cNvSpPr/>
          <p:nvPr/>
        </p:nvSpPr>
        <p:spPr>
          <a:xfrm>
            <a:off x="1248832" y="1903627"/>
            <a:ext cx="1442997" cy="768331"/>
          </a:xfrm>
          <a:prstGeom prst="wedgeRoundRectCallout">
            <a:avLst>
              <a:gd name="adj1" fmla="val 85675"/>
              <a:gd name="adj2" fmla="val 9244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7C4EE624-111B-8E3D-39A1-DF8983C5C0B4}"/>
              </a:ext>
            </a:extLst>
          </p:cNvPr>
          <p:cNvSpPr/>
          <p:nvPr/>
        </p:nvSpPr>
        <p:spPr>
          <a:xfrm>
            <a:off x="528545" y="2120595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Rank=2</a:t>
            </a: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5122880B-C2C9-7E9A-15C6-DFEBAB4A2DB7}"/>
              </a:ext>
            </a:extLst>
          </p:cNvPr>
          <p:cNvSpPr/>
          <p:nvPr/>
        </p:nvSpPr>
        <p:spPr>
          <a:xfrm>
            <a:off x="533403" y="2644294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Rank=1</a:t>
            </a: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101F79D-778D-9B78-8CA1-84300F0DCF03}"/>
              </a:ext>
            </a:extLst>
          </p:cNvPr>
          <p:cNvSpPr/>
          <p:nvPr/>
        </p:nvSpPr>
        <p:spPr>
          <a:xfrm>
            <a:off x="540141" y="3201903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Rank=0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9E1C87C-6B76-EB5A-D975-3D7AD6BFBA1B}"/>
              </a:ext>
            </a:extLst>
          </p:cNvPr>
          <p:cNvSpPr/>
          <p:nvPr/>
        </p:nvSpPr>
        <p:spPr>
          <a:xfrm>
            <a:off x="552356" y="1605904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Rank=3</a:t>
            </a: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B0B15AF-D184-B295-7621-4A2445D6FE0F}"/>
              </a:ext>
            </a:extLst>
          </p:cNvPr>
          <p:cNvSpPr/>
          <p:nvPr/>
        </p:nvSpPr>
        <p:spPr>
          <a:xfrm>
            <a:off x="1561560" y="2118426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Rank=6</a:t>
            </a: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6C37667-90D5-3B84-0BE4-635F2CA75D85}"/>
              </a:ext>
            </a:extLst>
          </p:cNvPr>
          <p:cNvSpPr/>
          <p:nvPr/>
        </p:nvSpPr>
        <p:spPr>
          <a:xfrm>
            <a:off x="1566418" y="2642125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Rank=5</a:t>
            </a: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1AAC8BD-C5C2-0EC9-085B-3D9C8F78347F}"/>
              </a:ext>
            </a:extLst>
          </p:cNvPr>
          <p:cNvSpPr/>
          <p:nvPr/>
        </p:nvSpPr>
        <p:spPr>
          <a:xfrm>
            <a:off x="1573156" y="3199734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Rank=4</a:t>
            </a: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56468982-C0D5-3E3E-3EEC-51638AD12E75}"/>
              </a:ext>
            </a:extLst>
          </p:cNvPr>
          <p:cNvSpPr/>
          <p:nvPr/>
        </p:nvSpPr>
        <p:spPr>
          <a:xfrm>
            <a:off x="1585371" y="1603735"/>
            <a:ext cx="713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Rank=7</a:t>
            </a: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3B14BC45-20FC-952E-FB9F-7BE4810B2AAE}"/>
              </a:ext>
            </a:extLst>
          </p:cNvPr>
          <p:cNvGrpSpPr/>
          <p:nvPr/>
        </p:nvGrpSpPr>
        <p:grpSpPr>
          <a:xfrm>
            <a:off x="2780874" y="2326647"/>
            <a:ext cx="6060548" cy="4055898"/>
            <a:chOff x="1391772" y="1785370"/>
            <a:chExt cx="6060548" cy="4055898"/>
          </a:xfrm>
        </p:grpSpPr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242960B0-7583-0E68-C0CA-D88D734B300F}"/>
                </a:ext>
              </a:extLst>
            </p:cNvPr>
            <p:cNvSpPr/>
            <p:nvPr/>
          </p:nvSpPr>
          <p:spPr>
            <a:xfrm rot="16200000">
              <a:off x="1855216" y="5434741"/>
              <a:ext cx="406527" cy="40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62C221E1-ADD3-9B89-0923-E96600E5DC53}"/>
                </a:ext>
              </a:extLst>
            </p:cNvPr>
            <p:cNvSpPr/>
            <p:nvPr/>
          </p:nvSpPr>
          <p:spPr>
            <a:xfrm rot="16200000">
              <a:off x="2261856" y="5434741"/>
              <a:ext cx="406527" cy="40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B9D73AE5-6067-C325-1368-2A38DCC63C1D}"/>
                </a:ext>
              </a:extLst>
            </p:cNvPr>
            <p:cNvSpPr/>
            <p:nvPr/>
          </p:nvSpPr>
          <p:spPr>
            <a:xfrm rot="16200000">
              <a:off x="1855171" y="5027867"/>
              <a:ext cx="406527" cy="40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0F5FA2FA-CEC7-E739-7463-D74D75A205C6}"/>
                </a:ext>
              </a:extLst>
            </p:cNvPr>
            <p:cNvSpPr/>
            <p:nvPr/>
          </p:nvSpPr>
          <p:spPr>
            <a:xfrm rot="16200000">
              <a:off x="2261811" y="5027867"/>
              <a:ext cx="406527" cy="40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0B5D4901-3982-21F4-62B4-064CFD7B91F7}"/>
                </a:ext>
              </a:extLst>
            </p:cNvPr>
            <p:cNvSpPr/>
            <p:nvPr/>
          </p:nvSpPr>
          <p:spPr>
            <a:xfrm rot="16200000">
              <a:off x="3798528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B8FF98DC-7991-9EAA-9B8E-874E0D8BC793}"/>
                </a:ext>
              </a:extLst>
            </p:cNvPr>
            <p:cNvSpPr/>
            <p:nvPr/>
          </p:nvSpPr>
          <p:spPr>
            <a:xfrm rot="16200000">
              <a:off x="4205099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2F5384-F950-7105-479F-3ECA183B79C2}"/>
                </a:ext>
              </a:extLst>
            </p:cNvPr>
            <p:cNvSpPr/>
            <p:nvPr/>
          </p:nvSpPr>
          <p:spPr>
            <a:xfrm rot="16200000">
              <a:off x="4611671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C9D9975-CAF1-A50D-78E1-A4B3A2A0CD96}"/>
                </a:ext>
              </a:extLst>
            </p:cNvPr>
            <p:cNvSpPr/>
            <p:nvPr/>
          </p:nvSpPr>
          <p:spPr>
            <a:xfrm rot="16200000">
              <a:off x="5018245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E832A830-AAFC-CBDE-8273-AE3D6874EDC9}"/>
                </a:ext>
              </a:extLst>
            </p:cNvPr>
            <p:cNvSpPr/>
            <p:nvPr/>
          </p:nvSpPr>
          <p:spPr>
            <a:xfrm rot="16200000">
              <a:off x="5424817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D5F620F4-9F19-548B-B3EC-41100EFC0A35}"/>
                </a:ext>
              </a:extLst>
            </p:cNvPr>
            <p:cNvSpPr/>
            <p:nvPr/>
          </p:nvSpPr>
          <p:spPr>
            <a:xfrm rot="16200000">
              <a:off x="5831448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83AE3ED1-4C03-C914-955B-5EC1D239A787}"/>
                </a:ext>
              </a:extLst>
            </p:cNvPr>
            <p:cNvSpPr/>
            <p:nvPr/>
          </p:nvSpPr>
          <p:spPr>
            <a:xfrm rot="16200000">
              <a:off x="6237975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558D508A-B068-7FA0-14A9-26E422BE0A55}"/>
                </a:ext>
              </a:extLst>
            </p:cNvPr>
            <p:cNvSpPr/>
            <p:nvPr/>
          </p:nvSpPr>
          <p:spPr>
            <a:xfrm rot="16200000">
              <a:off x="6644614" y="5434182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384E265E-7F63-F6BA-F835-FC12EE376774}"/>
                </a:ext>
              </a:extLst>
            </p:cNvPr>
            <p:cNvSpPr/>
            <p:nvPr/>
          </p:nvSpPr>
          <p:spPr>
            <a:xfrm rot="16200000">
              <a:off x="3798482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BBE16917-C859-A354-6471-772B5010ECD4}"/>
                </a:ext>
              </a:extLst>
            </p:cNvPr>
            <p:cNvSpPr/>
            <p:nvPr/>
          </p:nvSpPr>
          <p:spPr>
            <a:xfrm rot="16200000">
              <a:off x="4205054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B85DDFF6-6D7C-8B82-58B0-C5DA06B78D42}"/>
                </a:ext>
              </a:extLst>
            </p:cNvPr>
            <p:cNvSpPr/>
            <p:nvPr/>
          </p:nvSpPr>
          <p:spPr>
            <a:xfrm rot="16200000">
              <a:off x="4611626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6DCCF86C-B253-AE96-A889-6727248FCE2B}"/>
                </a:ext>
              </a:extLst>
            </p:cNvPr>
            <p:cNvSpPr/>
            <p:nvPr/>
          </p:nvSpPr>
          <p:spPr>
            <a:xfrm rot="16200000">
              <a:off x="5018200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6958770E-25A1-A671-12CE-42BAD975CE1F}"/>
                </a:ext>
              </a:extLst>
            </p:cNvPr>
            <p:cNvSpPr/>
            <p:nvPr/>
          </p:nvSpPr>
          <p:spPr>
            <a:xfrm rot="16200000">
              <a:off x="5424771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250282C3-600D-4A6F-4C18-0AE54C9EF133}"/>
                </a:ext>
              </a:extLst>
            </p:cNvPr>
            <p:cNvSpPr/>
            <p:nvPr/>
          </p:nvSpPr>
          <p:spPr>
            <a:xfrm rot="16200000">
              <a:off x="5831403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9DCBA067-AE33-98FC-2847-00D19673BE1C}"/>
                </a:ext>
              </a:extLst>
            </p:cNvPr>
            <p:cNvSpPr/>
            <p:nvPr/>
          </p:nvSpPr>
          <p:spPr>
            <a:xfrm rot="16200000">
              <a:off x="6237929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168F073-E6E2-5BDD-81BD-5D0B45F4A8E0}"/>
                </a:ext>
              </a:extLst>
            </p:cNvPr>
            <p:cNvSpPr/>
            <p:nvPr/>
          </p:nvSpPr>
          <p:spPr>
            <a:xfrm rot="16200000">
              <a:off x="6644569" y="5027308"/>
              <a:ext cx="406527" cy="4065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E4D351CF-AAB7-9195-184F-77E0BD5FD342}"/>
                </a:ext>
              </a:extLst>
            </p:cNvPr>
            <p:cNvSpPr/>
            <p:nvPr/>
          </p:nvSpPr>
          <p:spPr>
            <a:xfrm rot="16200000">
              <a:off x="1856868" y="3744078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BDE60AA1-5452-E434-A4E4-B576FD3F968E}"/>
                </a:ext>
              </a:extLst>
            </p:cNvPr>
            <p:cNvSpPr/>
            <p:nvPr/>
          </p:nvSpPr>
          <p:spPr>
            <a:xfrm rot="16200000">
              <a:off x="2263507" y="3744078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4C76D07F-A858-3C92-BF15-037784A73376}"/>
                </a:ext>
              </a:extLst>
            </p:cNvPr>
            <p:cNvSpPr/>
            <p:nvPr/>
          </p:nvSpPr>
          <p:spPr>
            <a:xfrm rot="16200000">
              <a:off x="1856822" y="3337203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B6EAD4D-78FD-4DC7-E2D6-042538B41581}"/>
                </a:ext>
              </a:extLst>
            </p:cNvPr>
            <p:cNvSpPr/>
            <p:nvPr/>
          </p:nvSpPr>
          <p:spPr>
            <a:xfrm rot="16200000">
              <a:off x="2263462" y="3337203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F82E61B4-8D5A-0718-38B1-FC27BC165444}"/>
                </a:ext>
              </a:extLst>
            </p:cNvPr>
            <p:cNvSpPr/>
            <p:nvPr/>
          </p:nvSpPr>
          <p:spPr>
            <a:xfrm rot="16200000">
              <a:off x="1855216" y="2930630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9A9AFDED-927F-4A98-4A27-71CC7A83A836}"/>
                </a:ext>
              </a:extLst>
            </p:cNvPr>
            <p:cNvSpPr/>
            <p:nvPr/>
          </p:nvSpPr>
          <p:spPr>
            <a:xfrm rot="16200000">
              <a:off x="2261856" y="2930630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9630F77C-FFE1-4F2F-1BCD-1E16A99718D7}"/>
                </a:ext>
              </a:extLst>
            </p:cNvPr>
            <p:cNvSpPr/>
            <p:nvPr/>
          </p:nvSpPr>
          <p:spPr>
            <a:xfrm rot="16200000">
              <a:off x="1855171" y="2523755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607C4AAB-F919-355A-7D32-D8DC1BA7B17E}"/>
                </a:ext>
              </a:extLst>
            </p:cNvPr>
            <p:cNvSpPr/>
            <p:nvPr/>
          </p:nvSpPr>
          <p:spPr>
            <a:xfrm rot="16200000">
              <a:off x="2261811" y="2523755"/>
              <a:ext cx="406527" cy="40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89E1FDC-6972-08CC-AB9B-F508E596B5A4}"/>
                </a:ext>
              </a:extLst>
            </p:cNvPr>
            <p:cNvSpPr/>
            <p:nvPr/>
          </p:nvSpPr>
          <p:spPr>
            <a:xfrm rot="16200000">
              <a:off x="3801874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8E475509-761C-82AC-9600-27FC3B90F74F}"/>
                </a:ext>
              </a:extLst>
            </p:cNvPr>
            <p:cNvSpPr/>
            <p:nvPr/>
          </p:nvSpPr>
          <p:spPr>
            <a:xfrm rot="16200000">
              <a:off x="4208447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93B5AD60-00DC-B9F1-F7B3-24F9EAADA21B}"/>
                </a:ext>
              </a:extLst>
            </p:cNvPr>
            <p:cNvSpPr/>
            <p:nvPr/>
          </p:nvSpPr>
          <p:spPr>
            <a:xfrm rot="16200000">
              <a:off x="4615019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068B5848-CCC0-E870-A92E-BFE453EAE8BE}"/>
                </a:ext>
              </a:extLst>
            </p:cNvPr>
            <p:cNvSpPr/>
            <p:nvPr/>
          </p:nvSpPr>
          <p:spPr>
            <a:xfrm rot="16200000">
              <a:off x="5021591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FD8B0934-B9DC-C125-A8ED-052D923ACA90}"/>
                </a:ext>
              </a:extLst>
            </p:cNvPr>
            <p:cNvSpPr/>
            <p:nvPr/>
          </p:nvSpPr>
          <p:spPr>
            <a:xfrm rot="16200000">
              <a:off x="5428163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61A337BD-B548-F1D2-743C-8293B66FFBFD}"/>
                </a:ext>
              </a:extLst>
            </p:cNvPr>
            <p:cNvSpPr/>
            <p:nvPr/>
          </p:nvSpPr>
          <p:spPr>
            <a:xfrm rot="16200000">
              <a:off x="5834794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2B243933-C5DA-CBD3-02F1-C3CA3A1C9DF5}"/>
                </a:ext>
              </a:extLst>
            </p:cNvPr>
            <p:cNvSpPr/>
            <p:nvPr/>
          </p:nvSpPr>
          <p:spPr>
            <a:xfrm rot="16200000">
              <a:off x="6241321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132A9FA-FDCB-0698-75A7-0FF97F4A19E2}"/>
                </a:ext>
              </a:extLst>
            </p:cNvPr>
            <p:cNvSpPr/>
            <p:nvPr/>
          </p:nvSpPr>
          <p:spPr>
            <a:xfrm rot="16200000">
              <a:off x="6647962" y="3743775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D540A83E-5AB4-5295-0911-1DE891D7F2AD}"/>
                </a:ext>
              </a:extLst>
            </p:cNvPr>
            <p:cNvSpPr/>
            <p:nvPr/>
          </p:nvSpPr>
          <p:spPr>
            <a:xfrm rot="16200000">
              <a:off x="3801828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AD5931E4-3494-0A6E-9A99-024EF82750F9}"/>
                </a:ext>
              </a:extLst>
            </p:cNvPr>
            <p:cNvSpPr/>
            <p:nvPr/>
          </p:nvSpPr>
          <p:spPr>
            <a:xfrm rot="16200000">
              <a:off x="4208402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AE7FDCAB-E306-E125-3781-8C0DB34C9916}"/>
                </a:ext>
              </a:extLst>
            </p:cNvPr>
            <p:cNvSpPr/>
            <p:nvPr/>
          </p:nvSpPr>
          <p:spPr>
            <a:xfrm rot="16200000">
              <a:off x="4614974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66AB05C2-F077-5259-33B4-9D9946351C7E}"/>
                </a:ext>
              </a:extLst>
            </p:cNvPr>
            <p:cNvSpPr/>
            <p:nvPr/>
          </p:nvSpPr>
          <p:spPr>
            <a:xfrm rot="16200000">
              <a:off x="5021546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F2056CEA-C7D9-A4BE-441A-1D8A83658616}"/>
                </a:ext>
              </a:extLst>
            </p:cNvPr>
            <p:cNvSpPr/>
            <p:nvPr/>
          </p:nvSpPr>
          <p:spPr>
            <a:xfrm rot="16200000">
              <a:off x="5428118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68ADCB27-29D3-DED5-7E46-C813B5DEDE9A}"/>
                </a:ext>
              </a:extLst>
            </p:cNvPr>
            <p:cNvSpPr/>
            <p:nvPr/>
          </p:nvSpPr>
          <p:spPr>
            <a:xfrm rot="16200000">
              <a:off x="5834749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BA265598-EA3E-F6BD-9306-3D407F6648B2}"/>
                </a:ext>
              </a:extLst>
            </p:cNvPr>
            <p:cNvSpPr/>
            <p:nvPr/>
          </p:nvSpPr>
          <p:spPr>
            <a:xfrm rot="16200000">
              <a:off x="6241278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97766930-AFA4-A94C-7CD2-F5C4C6227D07}"/>
                </a:ext>
              </a:extLst>
            </p:cNvPr>
            <p:cNvSpPr/>
            <p:nvPr/>
          </p:nvSpPr>
          <p:spPr>
            <a:xfrm rot="16200000">
              <a:off x="6647917" y="3336899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554C0D07-4198-B7A2-5651-6585D8CD1D84}"/>
                </a:ext>
              </a:extLst>
            </p:cNvPr>
            <p:cNvSpPr/>
            <p:nvPr/>
          </p:nvSpPr>
          <p:spPr>
            <a:xfrm rot="16200000">
              <a:off x="3800224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1BB56E10-F38D-3DAB-53CB-9C51626DA6A5}"/>
                </a:ext>
              </a:extLst>
            </p:cNvPr>
            <p:cNvSpPr/>
            <p:nvPr/>
          </p:nvSpPr>
          <p:spPr>
            <a:xfrm rot="16200000">
              <a:off x="4206796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5B6805E5-B3CA-33CD-7E85-B522E71F036D}"/>
                </a:ext>
              </a:extLst>
            </p:cNvPr>
            <p:cNvSpPr/>
            <p:nvPr/>
          </p:nvSpPr>
          <p:spPr>
            <a:xfrm rot="16200000">
              <a:off x="4613368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6DBF1F16-1A53-9F01-CF29-992B0F9E5C8C}"/>
                </a:ext>
              </a:extLst>
            </p:cNvPr>
            <p:cNvSpPr/>
            <p:nvPr/>
          </p:nvSpPr>
          <p:spPr>
            <a:xfrm rot="16200000">
              <a:off x="5019940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A693874C-FB0B-FE53-08E9-ACC5673838C9}"/>
                </a:ext>
              </a:extLst>
            </p:cNvPr>
            <p:cNvSpPr/>
            <p:nvPr/>
          </p:nvSpPr>
          <p:spPr>
            <a:xfrm rot="16200000">
              <a:off x="5426513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3B5D61C9-CBAC-0704-AFCF-62A069B4ABE1}"/>
                </a:ext>
              </a:extLst>
            </p:cNvPr>
            <p:cNvSpPr/>
            <p:nvPr/>
          </p:nvSpPr>
          <p:spPr>
            <a:xfrm rot="16200000">
              <a:off x="5833143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7B63825B-87EE-CE1E-8EE5-91BD9DFCBE18}"/>
                </a:ext>
              </a:extLst>
            </p:cNvPr>
            <p:cNvSpPr/>
            <p:nvPr/>
          </p:nvSpPr>
          <p:spPr>
            <a:xfrm rot="16200000">
              <a:off x="6239671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E6E82ED8-9C7E-8E8C-9FD8-A31325AD0F27}"/>
                </a:ext>
              </a:extLst>
            </p:cNvPr>
            <p:cNvSpPr/>
            <p:nvPr/>
          </p:nvSpPr>
          <p:spPr>
            <a:xfrm rot="16200000">
              <a:off x="6646311" y="2930327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A63CB23E-C514-6524-0A64-31ABA516B89A}"/>
                </a:ext>
              </a:extLst>
            </p:cNvPr>
            <p:cNvSpPr/>
            <p:nvPr/>
          </p:nvSpPr>
          <p:spPr>
            <a:xfrm rot="16200000">
              <a:off x="3800179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136E2648-FA17-504E-7C05-0B8C3A103FD2}"/>
                </a:ext>
              </a:extLst>
            </p:cNvPr>
            <p:cNvSpPr/>
            <p:nvPr/>
          </p:nvSpPr>
          <p:spPr>
            <a:xfrm rot="16200000">
              <a:off x="4206751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ACDA0A12-0EE9-CA1E-1685-B5F900EFC31C}"/>
                </a:ext>
              </a:extLst>
            </p:cNvPr>
            <p:cNvSpPr/>
            <p:nvPr/>
          </p:nvSpPr>
          <p:spPr>
            <a:xfrm rot="16200000">
              <a:off x="4613323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6C850DD5-FFBC-FA27-F50F-2632791071D8}"/>
                </a:ext>
              </a:extLst>
            </p:cNvPr>
            <p:cNvSpPr/>
            <p:nvPr/>
          </p:nvSpPr>
          <p:spPr>
            <a:xfrm rot="16200000">
              <a:off x="5019894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1ACF6BF3-B327-BDEA-56CE-C25A572C631E}"/>
                </a:ext>
              </a:extLst>
            </p:cNvPr>
            <p:cNvSpPr/>
            <p:nvPr/>
          </p:nvSpPr>
          <p:spPr>
            <a:xfrm rot="16200000">
              <a:off x="5426468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677A2BCA-E6E7-3FEC-558D-BCC62BAF837D}"/>
                </a:ext>
              </a:extLst>
            </p:cNvPr>
            <p:cNvSpPr/>
            <p:nvPr/>
          </p:nvSpPr>
          <p:spPr>
            <a:xfrm rot="16200000">
              <a:off x="5833098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A3C3F17A-9B07-C74A-4E54-5548A7D8B07D}"/>
                </a:ext>
              </a:extLst>
            </p:cNvPr>
            <p:cNvSpPr/>
            <p:nvPr/>
          </p:nvSpPr>
          <p:spPr>
            <a:xfrm rot="16200000">
              <a:off x="6239626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DDA3B4E5-D87E-BBA1-0D73-1BAEBE2533E9}"/>
                </a:ext>
              </a:extLst>
            </p:cNvPr>
            <p:cNvSpPr/>
            <p:nvPr/>
          </p:nvSpPr>
          <p:spPr>
            <a:xfrm rot="16200000">
              <a:off x="6646266" y="2523453"/>
              <a:ext cx="406527" cy="40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6BF248D5-B2E1-2984-7F74-B1FFDEB7533F}"/>
                </a:ext>
              </a:extLst>
            </p:cNvPr>
            <p:cNvSpPr/>
            <p:nvPr/>
          </p:nvSpPr>
          <p:spPr>
            <a:xfrm>
              <a:off x="3945934" y="3891528"/>
              <a:ext cx="111625" cy="1116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46A3C717-F21D-92FE-0159-2797BF8B26FB}"/>
                </a:ext>
              </a:extLst>
            </p:cNvPr>
            <p:cNvSpPr/>
            <p:nvPr/>
          </p:nvSpPr>
          <p:spPr>
            <a:xfrm>
              <a:off x="5169043" y="3891528"/>
              <a:ext cx="111625" cy="1116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3C02FA68-CC3D-1684-7E26-4559457919D7}"/>
                </a:ext>
              </a:extLst>
            </p:cNvPr>
            <p:cNvSpPr/>
            <p:nvPr/>
          </p:nvSpPr>
          <p:spPr>
            <a:xfrm>
              <a:off x="5167391" y="3078079"/>
              <a:ext cx="111625" cy="1116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B36E947A-F047-CEF7-FC59-DC76B98706A7}"/>
                </a:ext>
              </a:extLst>
            </p:cNvPr>
            <p:cNvSpPr/>
            <p:nvPr/>
          </p:nvSpPr>
          <p:spPr>
            <a:xfrm>
              <a:off x="3949325" y="3078079"/>
              <a:ext cx="111625" cy="1116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C7E85791-F702-F3BB-94CC-D28AF2B05FE2}"/>
                </a:ext>
              </a:extLst>
            </p:cNvPr>
            <p:cNvSpPr txBox="1"/>
            <p:nvPr/>
          </p:nvSpPr>
          <p:spPr>
            <a:xfrm>
              <a:off x="5254289" y="2968649"/>
              <a:ext cx="493784" cy="3883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1</a:t>
              </a:r>
              <a:endParaRPr lang="ko-KR" altLang="en-US" sz="1400" dirty="0">
                <a:solidFill>
                  <a:srgbClr val="FF0000"/>
                </a:solidFill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757C4FF3-78F2-B5BB-E641-BCB5C550BFAC}"/>
                </a:ext>
              </a:extLst>
            </p:cNvPr>
            <p:cNvSpPr txBox="1"/>
            <p:nvPr/>
          </p:nvSpPr>
          <p:spPr>
            <a:xfrm>
              <a:off x="4054133" y="2989627"/>
              <a:ext cx="493784" cy="3883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2</a:t>
              </a:r>
              <a:endParaRPr lang="ko-KR" altLang="en-US" sz="1400" dirty="0">
                <a:solidFill>
                  <a:srgbClr val="FF0000"/>
                </a:solidFill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E5D96CC9-2B59-CD96-2803-96215FA08A6B}"/>
                </a:ext>
              </a:extLst>
            </p:cNvPr>
            <p:cNvSpPr txBox="1"/>
            <p:nvPr/>
          </p:nvSpPr>
          <p:spPr>
            <a:xfrm>
              <a:off x="5290293" y="3789040"/>
              <a:ext cx="493784" cy="3883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3</a:t>
              </a:r>
              <a:endParaRPr lang="ko-KR" altLang="en-US" sz="1400" dirty="0">
                <a:solidFill>
                  <a:srgbClr val="FF0000"/>
                </a:solidFill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50F9061-81B0-8AC8-B8A3-9563992B5376}"/>
                </a:ext>
              </a:extLst>
            </p:cNvPr>
            <p:cNvSpPr txBox="1"/>
            <p:nvPr/>
          </p:nvSpPr>
          <p:spPr>
            <a:xfrm>
              <a:off x="4030153" y="3796741"/>
              <a:ext cx="493784" cy="3883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4</a:t>
              </a:r>
              <a:endParaRPr lang="ko-KR" altLang="en-US" sz="1400" dirty="0">
                <a:solidFill>
                  <a:srgbClr val="FF0000"/>
                </a:solidFill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55AD1BB1-0AE2-3861-54BB-8E33BB3E62B6}"/>
                </a:ext>
              </a:extLst>
            </p:cNvPr>
            <p:cNvSpPr/>
            <p:nvPr/>
          </p:nvSpPr>
          <p:spPr>
            <a:xfrm>
              <a:off x="1391772" y="5063460"/>
              <a:ext cx="77603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ko-KR" sz="12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Rank=1</a:t>
              </a: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1051642B-C86A-121A-B1B2-10425DA5804E}"/>
                </a:ext>
              </a:extLst>
            </p:cNvPr>
            <p:cNvSpPr/>
            <p:nvPr/>
          </p:nvSpPr>
          <p:spPr>
            <a:xfrm>
              <a:off x="4751654" y="5058842"/>
              <a:ext cx="876379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Rank=5</a:t>
              </a: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EE32A2C0-80B0-AB5B-366B-733BFBAAA1E6}"/>
                </a:ext>
              </a:extLst>
            </p:cNvPr>
            <p:cNvSpPr/>
            <p:nvPr/>
          </p:nvSpPr>
          <p:spPr>
            <a:xfrm>
              <a:off x="5678807" y="2755875"/>
              <a:ext cx="84851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ko-KR" sz="12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Rank=6</a:t>
              </a: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EF805DBC-FD87-3DF3-9964-151E1386A317}"/>
                </a:ext>
              </a:extLst>
            </p:cNvPr>
            <p:cNvSpPr/>
            <p:nvPr/>
          </p:nvSpPr>
          <p:spPr>
            <a:xfrm>
              <a:off x="1411899" y="2719953"/>
              <a:ext cx="77603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r>
                <a:rPr lang="en-US" altLang="ko-KR" sz="12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Rank=2</a:t>
              </a: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AA6D5C21-D0F3-AC87-EBE1-F764DB695FD2}"/>
                </a:ext>
              </a:extLst>
            </p:cNvPr>
            <p:cNvSpPr/>
            <p:nvPr/>
          </p:nvSpPr>
          <p:spPr>
            <a:xfrm rot="16200000">
              <a:off x="3396370" y="2521754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82F98F3D-CEA7-86AA-31D6-6E1CE7F0F124}"/>
                </a:ext>
              </a:extLst>
            </p:cNvPr>
            <p:cNvSpPr/>
            <p:nvPr/>
          </p:nvSpPr>
          <p:spPr>
            <a:xfrm rot="16200000">
              <a:off x="3396370" y="2929897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10E1D7AC-8BBC-CBEC-836E-98D92A65F966}"/>
                </a:ext>
              </a:extLst>
            </p:cNvPr>
            <p:cNvSpPr/>
            <p:nvPr/>
          </p:nvSpPr>
          <p:spPr>
            <a:xfrm rot="16200000">
              <a:off x="3396694" y="3337303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F3E8AFBD-D3DA-6908-A799-7DDA3F82D932}"/>
                </a:ext>
              </a:extLst>
            </p:cNvPr>
            <p:cNvSpPr/>
            <p:nvPr/>
          </p:nvSpPr>
          <p:spPr>
            <a:xfrm rot="16200000">
              <a:off x="3395429" y="3742553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C1D446C6-912C-7353-E10E-0DB1B3C99C7D}"/>
                </a:ext>
              </a:extLst>
            </p:cNvPr>
            <p:cNvSpPr/>
            <p:nvPr/>
          </p:nvSpPr>
          <p:spPr>
            <a:xfrm rot="16200000">
              <a:off x="3395301" y="414908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55ED4AC-A2BA-22FA-F6E0-E80DE4E0D355}"/>
                </a:ext>
              </a:extLst>
            </p:cNvPr>
            <p:cNvSpPr/>
            <p:nvPr/>
          </p:nvSpPr>
          <p:spPr>
            <a:xfrm rot="16200000">
              <a:off x="3801248" y="414908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33528EA6-6F00-0698-AC70-68F0E361AD90}"/>
                </a:ext>
              </a:extLst>
            </p:cNvPr>
            <p:cNvSpPr/>
            <p:nvPr/>
          </p:nvSpPr>
          <p:spPr>
            <a:xfrm rot="16200000">
              <a:off x="4208127" y="414743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514A2EA3-3C75-7762-956E-748A143BB672}"/>
                </a:ext>
              </a:extLst>
            </p:cNvPr>
            <p:cNvSpPr/>
            <p:nvPr/>
          </p:nvSpPr>
          <p:spPr>
            <a:xfrm rot="16200000">
              <a:off x="4614074" y="414743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A68DFCB-F34B-1F51-D332-DF36C6C3A50C}"/>
                </a:ext>
              </a:extLst>
            </p:cNvPr>
            <p:cNvSpPr/>
            <p:nvPr/>
          </p:nvSpPr>
          <p:spPr>
            <a:xfrm rot="16200000">
              <a:off x="5021021" y="414908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135B63EB-DA7E-53D7-FD84-7B45767891E9}"/>
                </a:ext>
              </a:extLst>
            </p:cNvPr>
            <p:cNvSpPr/>
            <p:nvPr/>
          </p:nvSpPr>
          <p:spPr>
            <a:xfrm rot="16200000">
              <a:off x="5426968" y="414908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C325380D-E7A3-E90B-97CE-578AB0ECF6A1}"/>
                </a:ext>
              </a:extLst>
            </p:cNvPr>
            <p:cNvSpPr/>
            <p:nvPr/>
          </p:nvSpPr>
          <p:spPr>
            <a:xfrm rot="16200000">
              <a:off x="5833847" y="414743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CE4E9E8D-39A5-0136-687D-031558C6F907}"/>
                </a:ext>
              </a:extLst>
            </p:cNvPr>
            <p:cNvSpPr/>
            <p:nvPr/>
          </p:nvSpPr>
          <p:spPr>
            <a:xfrm rot="16200000">
              <a:off x="6239794" y="414743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0B942EAE-2E1B-CE21-08EF-07E03A55E3A6}"/>
                </a:ext>
              </a:extLst>
            </p:cNvPr>
            <p:cNvSpPr/>
            <p:nvPr/>
          </p:nvSpPr>
          <p:spPr>
            <a:xfrm rot="16200000">
              <a:off x="6647962" y="4147430"/>
              <a:ext cx="406527" cy="4065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Arial" pitchFamily="34" charset="0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cxnSp>
          <p:nvCxnSpPr>
            <p:cNvPr id="458" name="직선 화살표 연결선 457">
              <a:extLst>
                <a:ext uri="{FF2B5EF4-FFF2-40B4-BE49-F238E27FC236}">
                  <a16:creationId xmlns:a16="http://schemas.microsoft.com/office/drawing/2014/main" id="{6F93A054-84FA-3D6C-D679-AC66BE13626D}"/>
                </a:ext>
              </a:extLst>
            </p:cNvPr>
            <p:cNvCxnSpPr>
              <a:cxnSpLocks/>
              <a:stCxn id="459" idx="1"/>
              <a:endCxn id="445" idx="3"/>
            </p:cNvCxnSpPr>
            <p:nvPr/>
          </p:nvCxnSpPr>
          <p:spPr>
            <a:xfrm flipH="1">
              <a:off x="3599634" y="1970036"/>
              <a:ext cx="287452" cy="551718"/>
            </a:xfrm>
            <a:prstGeom prst="straightConnector1">
              <a:avLst/>
            </a:prstGeom>
            <a:ln w="19050">
              <a:solidFill>
                <a:srgbClr val="005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91F9E908-3494-02E2-5945-A9C8102F37E3}"/>
                </a:ext>
              </a:extLst>
            </p:cNvPr>
            <p:cNvSpPr/>
            <p:nvPr/>
          </p:nvSpPr>
          <p:spPr>
            <a:xfrm>
              <a:off x="3887086" y="1785370"/>
              <a:ext cx="1223412" cy="36933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Ghost cell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E9895CE-F95A-CF47-FA79-459CF07EB545}"/>
                </a:ext>
              </a:extLst>
            </p:cNvPr>
            <p:cNvGrpSpPr/>
            <p:nvPr/>
          </p:nvGrpSpPr>
          <p:grpSpPr>
            <a:xfrm>
              <a:off x="2221507" y="2179638"/>
              <a:ext cx="1297891" cy="2041451"/>
              <a:chOff x="2221507" y="2179638"/>
              <a:chExt cx="1297891" cy="2041451"/>
            </a:xfrm>
          </p:grpSpPr>
          <p:sp>
            <p:nvSpPr>
              <p:cNvPr id="467" name="모서리가 둥근 직사각형 466">
                <a:extLst>
                  <a:ext uri="{FF2B5EF4-FFF2-40B4-BE49-F238E27FC236}">
                    <a16:creationId xmlns:a16="http://schemas.microsoft.com/office/drawing/2014/main" id="{8B53528A-B4C8-4CA7-F785-BB8B6B41E85E}"/>
                  </a:ext>
                </a:extLst>
              </p:cNvPr>
              <p:cNvSpPr/>
              <p:nvPr/>
            </p:nvSpPr>
            <p:spPr>
              <a:xfrm rot="16200000">
                <a:off x="1574668" y="3083723"/>
                <a:ext cx="1784205" cy="4905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68" name="아래로 구부러진 화살표 104">
                <a:extLst>
                  <a:ext uri="{FF2B5EF4-FFF2-40B4-BE49-F238E27FC236}">
                    <a16:creationId xmlns:a16="http://schemas.microsoft.com/office/drawing/2014/main" id="{B20E057F-4696-D52C-404C-629FCF377D7A}"/>
                  </a:ext>
                </a:extLst>
              </p:cNvPr>
              <p:cNvSpPr/>
              <p:nvPr/>
            </p:nvSpPr>
            <p:spPr>
              <a:xfrm>
                <a:off x="2619298" y="2179638"/>
                <a:ext cx="900100" cy="248454"/>
              </a:xfrm>
              <a:prstGeom prst="curvedDownArrow">
                <a:avLst>
                  <a:gd name="adj1" fmla="val 43115"/>
                  <a:gd name="adj2" fmla="val 93281"/>
                  <a:gd name="adj3" fmla="val 40335"/>
                </a:avLst>
              </a:prstGeom>
              <a:ln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461" name="그룹 460">
              <a:extLst>
                <a:ext uri="{FF2B5EF4-FFF2-40B4-BE49-F238E27FC236}">
                  <a16:creationId xmlns:a16="http://schemas.microsoft.com/office/drawing/2014/main" id="{E526A63F-9EF1-D56B-BFD7-4B65DE9F3945}"/>
                </a:ext>
              </a:extLst>
            </p:cNvPr>
            <p:cNvGrpSpPr/>
            <p:nvPr/>
          </p:nvGrpSpPr>
          <p:grpSpPr>
            <a:xfrm>
              <a:off x="3699057" y="4417764"/>
              <a:ext cx="3753263" cy="1049936"/>
              <a:chOff x="3699057" y="4417764"/>
              <a:chExt cx="3753263" cy="1049936"/>
            </a:xfrm>
          </p:grpSpPr>
          <p:sp>
            <p:nvSpPr>
              <p:cNvPr id="465" name="모서리가 둥근 직사각형 464">
                <a:extLst>
                  <a:ext uri="{FF2B5EF4-FFF2-40B4-BE49-F238E27FC236}">
                    <a16:creationId xmlns:a16="http://schemas.microsoft.com/office/drawing/2014/main" id="{4621F8B8-DC84-476A-4CC9-D2F3DC2046E8}"/>
                  </a:ext>
                </a:extLst>
              </p:cNvPr>
              <p:cNvSpPr/>
              <p:nvPr/>
            </p:nvSpPr>
            <p:spPr>
              <a:xfrm>
                <a:off x="3699057" y="4977172"/>
                <a:ext cx="3427439" cy="4905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66" name="아래로 구부러진 화살표 105">
                <a:extLst>
                  <a:ext uri="{FF2B5EF4-FFF2-40B4-BE49-F238E27FC236}">
                    <a16:creationId xmlns:a16="http://schemas.microsoft.com/office/drawing/2014/main" id="{12ABCE9A-E93E-800C-ECBD-9413CC7AE181}"/>
                  </a:ext>
                </a:extLst>
              </p:cNvPr>
              <p:cNvSpPr/>
              <p:nvPr/>
            </p:nvSpPr>
            <p:spPr>
              <a:xfrm rot="16200000" flipV="1">
                <a:off x="6935624" y="4680645"/>
                <a:ext cx="779577" cy="253815"/>
              </a:xfrm>
              <a:prstGeom prst="curvedDownArrow">
                <a:avLst>
                  <a:gd name="adj1" fmla="val 43115"/>
                  <a:gd name="adj2" fmla="val 93281"/>
                  <a:gd name="adj3" fmla="val 40335"/>
                </a:avLst>
              </a:prstGeom>
              <a:ln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462" name="그룹 461">
              <a:extLst>
                <a:ext uri="{FF2B5EF4-FFF2-40B4-BE49-F238E27FC236}">
                  <a16:creationId xmlns:a16="http://schemas.microsoft.com/office/drawing/2014/main" id="{ACEBB42E-D757-573C-CEE3-D732FADDE6BB}"/>
                </a:ext>
              </a:extLst>
            </p:cNvPr>
            <p:cNvGrpSpPr/>
            <p:nvPr/>
          </p:nvGrpSpPr>
          <p:grpSpPr>
            <a:xfrm>
              <a:off x="2221507" y="4365526"/>
              <a:ext cx="1164314" cy="1127126"/>
              <a:chOff x="2221507" y="4365526"/>
              <a:chExt cx="1164314" cy="1127126"/>
            </a:xfrm>
          </p:grpSpPr>
          <p:sp>
            <p:nvSpPr>
              <p:cNvPr id="463" name="모서리가 둥근 직사각형 462">
                <a:extLst>
                  <a:ext uri="{FF2B5EF4-FFF2-40B4-BE49-F238E27FC236}">
                    <a16:creationId xmlns:a16="http://schemas.microsoft.com/office/drawing/2014/main" id="{249253A3-44CD-C5E6-7CD9-C34136062795}"/>
                  </a:ext>
                </a:extLst>
              </p:cNvPr>
              <p:cNvSpPr/>
              <p:nvPr/>
            </p:nvSpPr>
            <p:spPr>
              <a:xfrm rot="16200000">
                <a:off x="2209030" y="4989648"/>
                <a:ext cx="515481" cy="4905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64" name="아래로 구부러진 화살표 106">
                <a:extLst>
                  <a:ext uri="{FF2B5EF4-FFF2-40B4-BE49-F238E27FC236}">
                    <a16:creationId xmlns:a16="http://schemas.microsoft.com/office/drawing/2014/main" id="{B44EAAFC-26D8-12AE-9C51-5286DD704BD1}"/>
                  </a:ext>
                </a:extLst>
              </p:cNvPr>
              <p:cNvSpPr/>
              <p:nvPr/>
            </p:nvSpPr>
            <p:spPr>
              <a:xfrm rot="18900000">
                <a:off x="2444379" y="4365526"/>
                <a:ext cx="941442" cy="326627"/>
              </a:xfrm>
              <a:prstGeom prst="curvedDownArrow">
                <a:avLst>
                  <a:gd name="adj1" fmla="val 43115"/>
                  <a:gd name="adj2" fmla="val 93281"/>
                  <a:gd name="adj3" fmla="val 40335"/>
                </a:avLst>
              </a:prstGeom>
              <a:ln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Arial" pitchFamily="34" charset="0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9967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32610-9B67-4BF6-9313-CAFCA228ACB6}"/>
              </a:ext>
            </a:extLst>
          </p:cNvPr>
          <p:cNvSpPr/>
          <p:nvPr/>
        </p:nvSpPr>
        <p:spPr>
          <a:xfrm>
            <a:off x="3773543" y="3143666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ea typeface="KoPubDotum Medium" pitchFamily="2" charset="-127"/>
              </a:rPr>
              <a:t>Break!</a:t>
            </a:r>
            <a:endParaRPr lang="ko-KR" altLang="en-US" sz="3600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6696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Three I/O mode in parallel file write</a:t>
            </a:r>
            <a:endParaRPr lang="ko-KR" altLang="en-US" dirty="0"/>
          </a:p>
        </p:txBody>
      </p:sp>
      <p:sp>
        <p:nvSpPr>
          <p:cNvPr id="104" name="슬라이드 번호 개체 틀 2">
            <a:extLst>
              <a:ext uri="{FF2B5EF4-FFF2-40B4-BE49-F238E27FC236}">
                <a16:creationId xmlns:a16="http://schemas.microsoft.com/office/drawing/2014/main" id="{C09926FC-DE39-43F7-9974-0A0341D6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file I/O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66925" y="1668295"/>
            <a:ext cx="4085470" cy="2365018"/>
            <a:chOff x="4766925" y="1668295"/>
            <a:chExt cx="4085470" cy="2365018"/>
          </a:xfrm>
        </p:grpSpPr>
        <p:sp>
          <p:nvSpPr>
            <p:cNvPr id="3" name="직사각형 2"/>
            <p:cNvSpPr/>
            <p:nvPr/>
          </p:nvSpPr>
          <p:spPr>
            <a:xfrm>
              <a:off x="5379066" y="3663981"/>
              <a:ext cx="1746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Single Task I/O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40" name="Group 4"/>
            <p:cNvGrpSpPr>
              <a:grpSpLocks/>
            </p:cNvGrpSpPr>
            <p:nvPr/>
          </p:nvGrpSpPr>
          <p:grpSpPr bwMode="auto">
            <a:xfrm>
              <a:off x="4766925" y="1668295"/>
              <a:ext cx="4085470" cy="1684730"/>
              <a:chOff x="624" y="1632"/>
              <a:chExt cx="4656" cy="1920"/>
            </a:xfrm>
          </p:grpSpPr>
          <p:grpSp>
            <p:nvGrpSpPr>
              <p:cNvPr id="41" name="Group 5"/>
              <p:cNvGrpSpPr>
                <a:grpSpLocks/>
              </p:cNvGrpSpPr>
              <p:nvPr/>
            </p:nvGrpSpPr>
            <p:grpSpPr bwMode="auto">
              <a:xfrm>
                <a:off x="4504" y="1712"/>
                <a:ext cx="776" cy="1840"/>
                <a:chOff x="4552" y="1344"/>
                <a:chExt cx="776" cy="1840"/>
              </a:xfrm>
            </p:grpSpPr>
            <p:sp>
              <p:nvSpPr>
                <p:cNvPr id="62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552" y="1344"/>
                  <a:ext cx="728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Memory</a:t>
                  </a:r>
                </a:p>
              </p:txBody>
            </p:sp>
            <p:sp>
              <p:nvSpPr>
                <p:cNvPr id="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52" y="2144"/>
                  <a:ext cx="77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Process</a:t>
                  </a:r>
                </a:p>
              </p:txBody>
            </p:sp>
            <p:sp>
              <p:nvSpPr>
                <p:cNvPr id="6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60" y="3024"/>
                  <a:ext cx="53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File</a:t>
                  </a:r>
                </a:p>
              </p:txBody>
            </p:sp>
          </p:grpSp>
          <p:grpSp>
            <p:nvGrpSpPr>
              <p:cNvPr id="42" name="Group 9"/>
              <p:cNvGrpSpPr>
                <a:grpSpLocks/>
              </p:cNvGrpSpPr>
              <p:nvPr/>
            </p:nvGrpSpPr>
            <p:grpSpPr bwMode="auto">
              <a:xfrm>
                <a:off x="624" y="1632"/>
                <a:ext cx="816" cy="1584"/>
                <a:chOff x="624" y="1632"/>
                <a:chExt cx="816" cy="1584"/>
              </a:xfrm>
            </p:grpSpPr>
            <p:sp>
              <p:nvSpPr>
                <p:cNvPr id="59" name="Rectangle 10"/>
                <p:cNvSpPr>
                  <a:spLocks noChangeArrowheads="1"/>
                </p:cNvSpPr>
                <p:nvPr/>
              </p:nvSpPr>
              <p:spPr bwMode="auto">
                <a:xfrm>
                  <a:off x="624" y="1632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0" name="Oval 11"/>
                <p:cNvSpPr>
                  <a:spLocks noChangeArrowheads="1"/>
                </p:cNvSpPr>
                <p:nvPr/>
              </p:nvSpPr>
              <p:spPr bwMode="auto">
                <a:xfrm>
                  <a:off x="816" y="2388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1" name="Line 12"/>
                <p:cNvSpPr>
                  <a:spLocks noChangeShapeType="1"/>
                </p:cNvSpPr>
                <p:nvPr/>
              </p:nvSpPr>
              <p:spPr bwMode="auto">
                <a:xfrm>
                  <a:off x="1038" y="1824"/>
                  <a:ext cx="0" cy="1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43" name="Group 13"/>
              <p:cNvGrpSpPr>
                <a:grpSpLocks/>
              </p:cNvGrpSpPr>
              <p:nvPr/>
            </p:nvGrpSpPr>
            <p:grpSpPr bwMode="auto">
              <a:xfrm>
                <a:off x="1614" y="1632"/>
                <a:ext cx="816" cy="1584"/>
                <a:chOff x="1614" y="1632"/>
                <a:chExt cx="816" cy="1584"/>
              </a:xfrm>
            </p:grpSpPr>
            <p:sp>
              <p:nvSpPr>
                <p:cNvPr id="56" name="Rectangle 14"/>
                <p:cNvSpPr>
                  <a:spLocks noChangeArrowheads="1"/>
                </p:cNvSpPr>
                <p:nvPr/>
              </p:nvSpPr>
              <p:spPr bwMode="auto">
                <a:xfrm>
                  <a:off x="1614" y="1632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" name="Oval 15"/>
                <p:cNvSpPr>
                  <a:spLocks noChangeArrowheads="1"/>
                </p:cNvSpPr>
                <p:nvPr/>
              </p:nvSpPr>
              <p:spPr bwMode="auto">
                <a:xfrm>
                  <a:off x="1836" y="2388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8" name="Line 16"/>
                <p:cNvSpPr>
                  <a:spLocks noChangeShapeType="1"/>
                </p:cNvSpPr>
                <p:nvPr/>
              </p:nvSpPr>
              <p:spPr bwMode="auto">
                <a:xfrm>
                  <a:off x="2052" y="1824"/>
                  <a:ext cx="0" cy="1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44" name="Group 17"/>
              <p:cNvGrpSpPr>
                <a:grpSpLocks/>
              </p:cNvGrpSpPr>
              <p:nvPr/>
            </p:nvGrpSpPr>
            <p:grpSpPr bwMode="auto">
              <a:xfrm>
                <a:off x="2592" y="1632"/>
                <a:ext cx="816" cy="1584"/>
                <a:chOff x="2592" y="1632"/>
                <a:chExt cx="816" cy="1584"/>
              </a:xfrm>
            </p:grpSpPr>
            <p:sp>
              <p:nvSpPr>
                <p:cNvPr id="53" name="Rectangle 18"/>
                <p:cNvSpPr>
                  <a:spLocks noChangeArrowheads="1"/>
                </p:cNvSpPr>
                <p:nvPr/>
              </p:nvSpPr>
              <p:spPr bwMode="auto">
                <a:xfrm>
                  <a:off x="2592" y="1632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4" name="Oval 19"/>
                <p:cNvSpPr>
                  <a:spLocks noChangeArrowheads="1"/>
                </p:cNvSpPr>
                <p:nvPr/>
              </p:nvSpPr>
              <p:spPr bwMode="auto">
                <a:xfrm>
                  <a:off x="2790" y="2388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" name="Line 20"/>
                <p:cNvSpPr>
                  <a:spLocks noChangeShapeType="1"/>
                </p:cNvSpPr>
                <p:nvPr/>
              </p:nvSpPr>
              <p:spPr bwMode="auto">
                <a:xfrm>
                  <a:off x="3006" y="1824"/>
                  <a:ext cx="0" cy="1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45" name="Group 21"/>
              <p:cNvGrpSpPr>
                <a:grpSpLocks/>
              </p:cNvGrpSpPr>
              <p:nvPr/>
            </p:nvGrpSpPr>
            <p:grpSpPr bwMode="auto">
              <a:xfrm>
                <a:off x="3552" y="1632"/>
                <a:ext cx="816" cy="1584"/>
                <a:chOff x="3552" y="1632"/>
                <a:chExt cx="816" cy="1584"/>
              </a:xfrm>
            </p:grpSpPr>
            <p:sp>
              <p:nvSpPr>
                <p:cNvPr id="50" name="Rectangle 22"/>
                <p:cNvSpPr>
                  <a:spLocks noChangeArrowheads="1"/>
                </p:cNvSpPr>
                <p:nvPr/>
              </p:nvSpPr>
              <p:spPr bwMode="auto">
                <a:xfrm>
                  <a:off x="3552" y="1632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1" name="Oval 23"/>
                <p:cNvSpPr>
                  <a:spLocks noChangeArrowheads="1"/>
                </p:cNvSpPr>
                <p:nvPr/>
              </p:nvSpPr>
              <p:spPr bwMode="auto">
                <a:xfrm>
                  <a:off x="3762" y="2376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2" name="Line 24"/>
                <p:cNvSpPr>
                  <a:spLocks noChangeShapeType="1"/>
                </p:cNvSpPr>
                <p:nvPr/>
              </p:nvSpPr>
              <p:spPr bwMode="auto">
                <a:xfrm>
                  <a:off x="3978" y="1824"/>
                  <a:ext cx="0" cy="1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sp>
            <p:nvSpPr>
              <p:cNvPr id="46" name="Rectangle 25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Rectangle 26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Rectangle 27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9" name="Rectangle 28"/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576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95420" y="1688119"/>
            <a:ext cx="4104570" cy="2292431"/>
            <a:chOff x="395420" y="1688119"/>
            <a:chExt cx="4104570" cy="2292431"/>
          </a:xfrm>
        </p:grpSpPr>
        <p:grpSp>
          <p:nvGrpSpPr>
            <p:cNvPr id="55300" name="Group 4"/>
            <p:cNvGrpSpPr>
              <a:grpSpLocks/>
            </p:cNvGrpSpPr>
            <p:nvPr/>
          </p:nvGrpSpPr>
          <p:grpSpPr bwMode="auto">
            <a:xfrm>
              <a:off x="395420" y="1688119"/>
              <a:ext cx="4104570" cy="1675335"/>
              <a:chOff x="576" y="1632"/>
              <a:chExt cx="4704" cy="1920"/>
            </a:xfrm>
          </p:grpSpPr>
          <p:grpSp>
            <p:nvGrpSpPr>
              <p:cNvPr id="55301" name="Group 5"/>
              <p:cNvGrpSpPr>
                <a:grpSpLocks/>
              </p:cNvGrpSpPr>
              <p:nvPr/>
            </p:nvGrpSpPr>
            <p:grpSpPr bwMode="auto">
              <a:xfrm>
                <a:off x="4504" y="1712"/>
                <a:ext cx="776" cy="1840"/>
                <a:chOff x="4552" y="1344"/>
                <a:chExt cx="776" cy="1840"/>
              </a:xfrm>
            </p:grpSpPr>
            <p:sp>
              <p:nvSpPr>
                <p:cNvPr id="55302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552" y="1344"/>
                  <a:ext cx="728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Memory</a:t>
                  </a:r>
                </a:p>
              </p:txBody>
            </p:sp>
            <p:sp>
              <p:nvSpPr>
                <p:cNvPr id="5530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52" y="2144"/>
                  <a:ext cx="77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Process</a:t>
                  </a:r>
                </a:p>
              </p:txBody>
            </p:sp>
            <p:sp>
              <p:nvSpPr>
                <p:cNvPr id="5530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60" y="3024"/>
                  <a:ext cx="53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File</a:t>
                  </a:r>
                </a:p>
              </p:txBody>
            </p:sp>
          </p:grpSp>
          <p:grpSp>
            <p:nvGrpSpPr>
              <p:cNvPr id="55305" name="Group 9"/>
              <p:cNvGrpSpPr>
                <a:grpSpLocks/>
              </p:cNvGrpSpPr>
              <p:nvPr/>
            </p:nvGrpSpPr>
            <p:grpSpPr bwMode="auto">
              <a:xfrm>
                <a:off x="1260" y="1632"/>
                <a:ext cx="1188" cy="1188"/>
                <a:chOff x="1308" y="1344"/>
                <a:chExt cx="1188" cy="1188"/>
              </a:xfrm>
            </p:grpSpPr>
            <p:sp>
              <p:nvSpPr>
                <p:cNvPr id="55306" name="Rectangle 10"/>
                <p:cNvSpPr>
                  <a:spLocks noChangeArrowheads="1"/>
                </p:cNvSpPr>
                <p:nvPr/>
              </p:nvSpPr>
              <p:spPr bwMode="auto">
                <a:xfrm>
                  <a:off x="1680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07" name="Oval 11"/>
                <p:cNvSpPr>
                  <a:spLocks noChangeArrowheads="1"/>
                </p:cNvSpPr>
                <p:nvPr/>
              </p:nvSpPr>
              <p:spPr bwMode="auto">
                <a:xfrm>
                  <a:off x="1884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55308" name="Group 12"/>
                <p:cNvGrpSpPr>
                  <a:grpSpLocks/>
                </p:cNvGrpSpPr>
                <p:nvPr/>
              </p:nvGrpSpPr>
              <p:grpSpPr bwMode="auto">
                <a:xfrm>
                  <a:off x="1308" y="1504"/>
                  <a:ext cx="804" cy="800"/>
                  <a:chOff x="2934" y="6833"/>
                  <a:chExt cx="1620" cy="1425"/>
                </a:xfrm>
              </p:grpSpPr>
              <p:sp>
                <p:nvSpPr>
                  <p:cNvPr id="55309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55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10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34" y="8258"/>
                    <a:ext cx="162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55311" name="Group 15"/>
              <p:cNvGrpSpPr>
                <a:grpSpLocks/>
              </p:cNvGrpSpPr>
              <p:nvPr/>
            </p:nvGrpSpPr>
            <p:grpSpPr bwMode="auto">
              <a:xfrm>
                <a:off x="624" y="1632"/>
                <a:ext cx="816" cy="1600"/>
                <a:chOff x="672" y="1344"/>
                <a:chExt cx="816" cy="1600"/>
              </a:xfrm>
            </p:grpSpPr>
            <p:sp>
              <p:nvSpPr>
                <p:cNvPr id="55312" name="Rectangle 16"/>
                <p:cNvSpPr>
                  <a:spLocks noChangeArrowheads="1"/>
                </p:cNvSpPr>
                <p:nvPr/>
              </p:nvSpPr>
              <p:spPr bwMode="auto">
                <a:xfrm>
                  <a:off x="672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13" name="Oval 17"/>
                <p:cNvSpPr>
                  <a:spLocks noChangeArrowheads="1"/>
                </p:cNvSpPr>
                <p:nvPr/>
              </p:nvSpPr>
              <p:spPr bwMode="auto">
                <a:xfrm>
                  <a:off x="828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55314" name="Group 18"/>
                <p:cNvGrpSpPr>
                  <a:grpSpLocks/>
                </p:cNvGrpSpPr>
                <p:nvPr/>
              </p:nvGrpSpPr>
              <p:grpSpPr bwMode="auto">
                <a:xfrm>
                  <a:off x="713" y="1504"/>
                  <a:ext cx="358" cy="1440"/>
                  <a:chOff x="1854" y="6833"/>
                  <a:chExt cx="720" cy="2565"/>
                </a:xfrm>
              </p:grpSpPr>
              <p:sp>
                <p:nvSpPr>
                  <p:cNvPr id="5531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257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16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8258"/>
                    <a:ext cx="720" cy="114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55317" name="Group 21"/>
              <p:cNvGrpSpPr>
                <a:grpSpLocks/>
              </p:cNvGrpSpPr>
              <p:nvPr/>
            </p:nvGrpSpPr>
            <p:grpSpPr bwMode="auto">
              <a:xfrm>
                <a:off x="1201" y="1632"/>
                <a:ext cx="2207" cy="1280"/>
                <a:chOff x="1249" y="1344"/>
                <a:chExt cx="2207" cy="1280"/>
              </a:xfrm>
            </p:grpSpPr>
            <p:sp>
              <p:nvSpPr>
                <p:cNvPr id="55318" name="Rectangle 22"/>
                <p:cNvSpPr>
                  <a:spLocks noChangeArrowheads="1"/>
                </p:cNvSpPr>
                <p:nvPr/>
              </p:nvSpPr>
              <p:spPr bwMode="auto">
                <a:xfrm>
                  <a:off x="2640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19" name="Oval 23"/>
                <p:cNvSpPr>
                  <a:spLocks noChangeArrowheads="1"/>
                </p:cNvSpPr>
                <p:nvPr/>
              </p:nvSpPr>
              <p:spPr bwMode="auto">
                <a:xfrm>
                  <a:off x="2784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55320" name="Group 24"/>
                <p:cNvGrpSpPr>
                  <a:grpSpLocks/>
                </p:cNvGrpSpPr>
                <p:nvPr/>
              </p:nvGrpSpPr>
              <p:grpSpPr bwMode="auto">
                <a:xfrm>
                  <a:off x="1249" y="1504"/>
                  <a:ext cx="1786" cy="1120"/>
                  <a:chOff x="2934" y="6833"/>
                  <a:chExt cx="3600" cy="1995"/>
                </a:xfrm>
              </p:grpSpPr>
              <p:sp>
                <p:nvSpPr>
                  <p:cNvPr id="5532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653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22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4" y="8258"/>
                    <a:ext cx="1980" cy="57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23" name="Line 2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34" y="8543"/>
                    <a:ext cx="1620" cy="28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55324" name="Group 28"/>
              <p:cNvGrpSpPr>
                <a:grpSpLocks/>
              </p:cNvGrpSpPr>
              <p:nvPr/>
            </p:nvGrpSpPr>
            <p:grpSpPr bwMode="auto">
              <a:xfrm>
                <a:off x="1201" y="1632"/>
                <a:ext cx="3167" cy="1440"/>
                <a:chOff x="1249" y="1344"/>
                <a:chExt cx="3167" cy="1440"/>
              </a:xfrm>
            </p:grpSpPr>
            <p:sp>
              <p:nvSpPr>
                <p:cNvPr id="55325" name="Rectangle 29"/>
                <p:cNvSpPr>
                  <a:spLocks noChangeArrowheads="1"/>
                </p:cNvSpPr>
                <p:nvPr/>
              </p:nvSpPr>
              <p:spPr bwMode="auto">
                <a:xfrm>
                  <a:off x="3600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26" name="Oval 30"/>
                <p:cNvSpPr>
                  <a:spLocks noChangeArrowheads="1"/>
                </p:cNvSpPr>
                <p:nvPr/>
              </p:nvSpPr>
              <p:spPr bwMode="auto">
                <a:xfrm>
                  <a:off x="3792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55327" name="Group 31"/>
                <p:cNvGrpSpPr>
                  <a:grpSpLocks/>
                </p:cNvGrpSpPr>
                <p:nvPr/>
              </p:nvGrpSpPr>
              <p:grpSpPr bwMode="auto">
                <a:xfrm>
                  <a:off x="1249" y="1504"/>
                  <a:ext cx="2768" cy="1280"/>
                  <a:chOff x="2934" y="6833"/>
                  <a:chExt cx="5580" cy="2280"/>
                </a:xfrm>
              </p:grpSpPr>
              <p:sp>
                <p:nvSpPr>
                  <p:cNvPr id="55328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851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29" name="Line 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534" y="8258"/>
                    <a:ext cx="1980" cy="85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30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4" y="9113"/>
                    <a:ext cx="198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331" name="Line 3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34" y="8828"/>
                    <a:ext cx="1620" cy="28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sp>
            <p:nvSpPr>
              <p:cNvPr id="55332" name="Rectangle 36"/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3408" cy="2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1020567" y="3611218"/>
              <a:ext cx="1966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Post Reassembly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61635" y="4267099"/>
            <a:ext cx="4114780" cy="2227517"/>
            <a:chOff x="361635" y="4267099"/>
            <a:chExt cx="4114780" cy="2227517"/>
          </a:xfrm>
        </p:grpSpPr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361635" y="4267099"/>
              <a:ext cx="4114780" cy="2016242"/>
              <a:chOff x="480" y="1392"/>
              <a:chExt cx="4800" cy="2352"/>
            </a:xfrm>
          </p:grpSpPr>
          <p:grpSp>
            <p:nvGrpSpPr>
              <p:cNvPr id="67" name="Group 5"/>
              <p:cNvGrpSpPr>
                <a:grpSpLocks/>
              </p:cNvGrpSpPr>
              <p:nvPr/>
            </p:nvGrpSpPr>
            <p:grpSpPr bwMode="auto">
              <a:xfrm>
                <a:off x="4504" y="1472"/>
                <a:ext cx="776" cy="1696"/>
                <a:chOff x="4504" y="1712"/>
                <a:chExt cx="776" cy="1696"/>
              </a:xfrm>
            </p:grpSpPr>
            <p:sp>
              <p:nvSpPr>
                <p:cNvPr id="9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504" y="1712"/>
                  <a:ext cx="728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Memory</a:t>
                  </a:r>
                </a:p>
              </p:txBody>
            </p:sp>
            <p:sp>
              <p:nvSpPr>
                <p:cNvPr id="9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04" y="2528"/>
                  <a:ext cx="77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Process</a:t>
                  </a:r>
                </a:p>
              </p:txBody>
            </p:sp>
            <p:sp>
              <p:nvSpPr>
                <p:cNvPr id="9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12" y="3248"/>
                  <a:ext cx="536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latinLnBrk="0" hangingPunct="0"/>
                  <a:r>
                    <a:rPr kumimoji="0" lang="en-US" altLang="ko-KR" sz="1400" dirty="0">
                      <a:latin typeface="KoPubDotum Medium" pitchFamily="2" charset="-127"/>
                      <a:ea typeface="KoPubDotum Medium" pitchFamily="2" charset="-127"/>
                    </a:rPr>
                    <a:t>File</a:t>
                  </a:r>
                </a:p>
              </p:txBody>
            </p:sp>
          </p:grpSp>
          <p:grpSp>
            <p:nvGrpSpPr>
              <p:cNvPr id="68" name="Group 9"/>
              <p:cNvGrpSpPr>
                <a:grpSpLocks/>
              </p:cNvGrpSpPr>
              <p:nvPr/>
            </p:nvGrpSpPr>
            <p:grpSpPr bwMode="auto">
              <a:xfrm>
                <a:off x="528" y="1392"/>
                <a:ext cx="816" cy="1600"/>
                <a:chOff x="672" y="1344"/>
                <a:chExt cx="816" cy="1600"/>
              </a:xfrm>
            </p:grpSpPr>
            <p:sp>
              <p:nvSpPr>
                <p:cNvPr id="92" name="Rectangle 10"/>
                <p:cNvSpPr>
                  <a:spLocks noChangeArrowheads="1"/>
                </p:cNvSpPr>
                <p:nvPr/>
              </p:nvSpPr>
              <p:spPr bwMode="auto">
                <a:xfrm>
                  <a:off x="672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3" name="Oval 11"/>
                <p:cNvSpPr>
                  <a:spLocks noChangeArrowheads="1"/>
                </p:cNvSpPr>
                <p:nvPr/>
              </p:nvSpPr>
              <p:spPr bwMode="auto">
                <a:xfrm>
                  <a:off x="828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94" name="Group 12"/>
                <p:cNvGrpSpPr>
                  <a:grpSpLocks/>
                </p:cNvGrpSpPr>
                <p:nvPr/>
              </p:nvGrpSpPr>
              <p:grpSpPr bwMode="auto">
                <a:xfrm>
                  <a:off x="713" y="1504"/>
                  <a:ext cx="358" cy="1440"/>
                  <a:chOff x="1854" y="6833"/>
                  <a:chExt cx="720" cy="2565"/>
                </a:xfrm>
              </p:grpSpPr>
              <p:sp>
                <p:nvSpPr>
                  <p:cNvPr id="9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57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96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8258"/>
                    <a:ext cx="720" cy="114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1536" y="1392"/>
                <a:ext cx="816" cy="1600"/>
                <a:chOff x="672" y="1344"/>
                <a:chExt cx="816" cy="1600"/>
              </a:xfrm>
            </p:grpSpPr>
            <p:sp>
              <p:nvSpPr>
                <p:cNvPr id="87" name="Rectangle 16"/>
                <p:cNvSpPr>
                  <a:spLocks noChangeArrowheads="1"/>
                </p:cNvSpPr>
                <p:nvPr/>
              </p:nvSpPr>
              <p:spPr bwMode="auto">
                <a:xfrm>
                  <a:off x="672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Oval 17"/>
                <p:cNvSpPr>
                  <a:spLocks noChangeArrowheads="1"/>
                </p:cNvSpPr>
                <p:nvPr/>
              </p:nvSpPr>
              <p:spPr bwMode="auto">
                <a:xfrm>
                  <a:off x="828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89" name="Group 18"/>
                <p:cNvGrpSpPr>
                  <a:grpSpLocks/>
                </p:cNvGrpSpPr>
                <p:nvPr/>
              </p:nvGrpSpPr>
              <p:grpSpPr bwMode="auto">
                <a:xfrm>
                  <a:off x="713" y="1504"/>
                  <a:ext cx="358" cy="1440"/>
                  <a:chOff x="1854" y="6833"/>
                  <a:chExt cx="720" cy="2565"/>
                </a:xfrm>
              </p:grpSpPr>
              <p:sp>
                <p:nvSpPr>
                  <p:cNvPr id="9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257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91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8258"/>
                    <a:ext cx="720" cy="114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>
                <a:off x="2544" y="1392"/>
                <a:ext cx="816" cy="1600"/>
                <a:chOff x="672" y="1344"/>
                <a:chExt cx="816" cy="1600"/>
              </a:xfrm>
            </p:grpSpPr>
            <p:sp>
              <p:nvSpPr>
                <p:cNvPr id="82" name="Rectangle 22"/>
                <p:cNvSpPr>
                  <a:spLocks noChangeArrowheads="1"/>
                </p:cNvSpPr>
                <p:nvPr/>
              </p:nvSpPr>
              <p:spPr bwMode="auto">
                <a:xfrm>
                  <a:off x="672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Oval 23"/>
                <p:cNvSpPr>
                  <a:spLocks noChangeArrowheads="1"/>
                </p:cNvSpPr>
                <p:nvPr/>
              </p:nvSpPr>
              <p:spPr bwMode="auto">
                <a:xfrm>
                  <a:off x="828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84" name="Group 24"/>
                <p:cNvGrpSpPr>
                  <a:grpSpLocks/>
                </p:cNvGrpSpPr>
                <p:nvPr/>
              </p:nvGrpSpPr>
              <p:grpSpPr bwMode="auto">
                <a:xfrm>
                  <a:off x="713" y="1504"/>
                  <a:ext cx="358" cy="1440"/>
                  <a:chOff x="1854" y="6833"/>
                  <a:chExt cx="720" cy="2565"/>
                </a:xfrm>
              </p:grpSpPr>
              <p:sp>
                <p:nvSpPr>
                  <p:cNvPr id="8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57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86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8258"/>
                    <a:ext cx="720" cy="114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grpSp>
            <p:nvGrpSpPr>
              <p:cNvPr id="71" name="Group 27"/>
              <p:cNvGrpSpPr>
                <a:grpSpLocks/>
              </p:cNvGrpSpPr>
              <p:nvPr/>
            </p:nvGrpSpPr>
            <p:grpSpPr bwMode="auto">
              <a:xfrm>
                <a:off x="3552" y="1392"/>
                <a:ext cx="816" cy="1600"/>
                <a:chOff x="672" y="1344"/>
                <a:chExt cx="816" cy="1600"/>
              </a:xfrm>
            </p:grpSpPr>
            <p:sp>
              <p:nvSpPr>
                <p:cNvPr id="77" name="Rectangle 28"/>
                <p:cNvSpPr>
                  <a:spLocks noChangeArrowheads="1"/>
                </p:cNvSpPr>
                <p:nvPr/>
              </p:nvSpPr>
              <p:spPr bwMode="auto">
                <a:xfrm>
                  <a:off x="672" y="1344"/>
                  <a:ext cx="816" cy="288"/>
                </a:xfrm>
                <a:prstGeom prst="rect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Oval 29"/>
                <p:cNvSpPr>
                  <a:spLocks noChangeArrowheads="1"/>
                </p:cNvSpPr>
                <p:nvPr/>
              </p:nvSpPr>
              <p:spPr bwMode="auto">
                <a:xfrm>
                  <a:off x="828" y="2100"/>
                  <a:ext cx="432" cy="432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2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grpSp>
              <p:nvGrpSpPr>
                <p:cNvPr id="79" name="Group 30"/>
                <p:cNvGrpSpPr>
                  <a:grpSpLocks/>
                </p:cNvGrpSpPr>
                <p:nvPr/>
              </p:nvGrpSpPr>
              <p:grpSpPr bwMode="auto">
                <a:xfrm>
                  <a:off x="713" y="1504"/>
                  <a:ext cx="358" cy="1440"/>
                  <a:chOff x="1854" y="6833"/>
                  <a:chExt cx="720" cy="2565"/>
                </a:xfrm>
              </p:grpSpPr>
              <p:sp>
                <p:nvSpPr>
                  <p:cNvPr id="80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574" y="6833"/>
                    <a:ext cx="0" cy="1425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81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54" y="8258"/>
                    <a:ext cx="720" cy="114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/>
                  <a:lstStyle/>
                  <a:p>
                    <a:endParaRPr lang="ko-KR" altLang="en-US" sz="1200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  <p:sp>
            <p:nvSpPr>
              <p:cNvPr id="72" name="Rectangle 33"/>
              <p:cNvSpPr>
                <a:spLocks noChangeArrowheads="1"/>
              </p:cNvSpPr>
              <p:nvPr/>
            </p:nvSpPr>
            <p:spPr bwMode="auto">
              <a:xfrm>
                <a:off x="480" y="3024"/>
                <a:ext cx="864" cy="28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>
                <a:off x="1344" y="3024"/>
                <a:ext cx="864" cy="288"/>
              </a:xfrm>
              <a:prstGeom prst="rect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4" name="Rectangle 35"/>
              <p:cNvSpPr>
                <a:spLocks noChangeArrowheads="1"/>
              </p:cNvSpPr>
              <p:nvPr/>
            </p:nvSpPr>
            <p:spPr bwMode="auto">
              <a:xfrm>
                <a:off x="2208" y="3024"/>
                <a:ext cx="864" cy="28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/>
            </p:nvSpPr>
            <p:spPr bwMode="auto">
              <a:xfrm>
                <a:off x="3072" y="3024"/>
                <a:ext cx="864" cy="28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6" name="AutoShape 37"/>
              <p:cNvSpPr>
                <a:spLocks noChangeArrowheads="1"/>
              </p:cNvSpPr>
              <p:nvPr/>
            </p:nvSpPr>
            <p:spPr bwMode="auto">
              <a:xfrm>
                <a:off x="1620" y="3504"/>
                <a:ext cx="1512" cy="240"/>
              </a:xfrm>
              <a:prstGeom prst="wedgeRoundRectCallout">
                <a:avLst>
                  <a:gd name="adj1" fmla="val -50273"/>
                  <a:gd name="adj2" fmla="val -151667"/>
                  <a:gd name="adj3" fmla="val 16667"/>
                </a:avLst>
              </a:prstGeom>
              <a:solidFill>
                <a:srgbClr val="C0C0C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n-US" altLang="ko-KR" sz="1400" dirty="0">
                    <a:latin typeface="KoPubDotum Medium" pitchFamily="2" charset="-127"/>
                    <a:ea typeface="KoPubDotum Medium" pitchFamily="2" charset="-127"/>
                  </a:rPr>
                  <a:t>File View</a:t>
                </a: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2951416" y="6125284"/>
              <a:ext cx="10679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</a:rPr>
                <a:t>MPI-I/O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3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Example</a:t>
            </a:r>
            <a:r>
              <a:rPr lang="ko-KR" altLang="en-US" dirty="0"/>
              <a:t> </a:t>
            </a:r>
            <a:r>
              <a:rPr lang="en-US" altLang="ko-KR" dirty="0"/>
              <a:t>: write 100 integers which each process owns</a:t>
            </a:r>
            <a:endParaRPr lang="ko-KR" altLang="en-US" dirty="0"/>
          </a:p>
          <a:p>
            <a:pPr lvl="1">
              <a:lnSpc>
                <a:spcPct val="170000"/>
              </a:lnSpc>
              <a:buFont typeface="Wingdings" pitchFamily="2" charset="2"/>
              <a:buAutoNum type="arabicPeriod"/>
              <a:defRPr/>
            </a:pPr>
            <a:r>
              <a:rPr lang="en-US" altLang="ko-KR" dirty="0"/>
              <a:t>Initialization of temporal buffer, </a:t>
            </a:r>
            <a:r>
              <a:rPr lang="en-US" altLang="ko-KR" dirty="0" err="1"/>
              <a:t>buf</a:t>
            </a:r>
            <a:r>
              <a:rPr lang="en-US" altLang="ko-KR" dirty="0"/>
              <a:t>(), for each process</a:t>
            </a:r>
            <a:endParaRPr lang="ko-KR" altLang="en-US" dirty="0"/>
          </a:p>
          <a:p>
            <a:pPr lvl="1">
              <a:buFont typeface="Wingdings" pitchFamily="2" charset="2"/>
              <a:buAutoNum type="arabicPeriod"/>
              <a:defRPr/>
            </a:pPr>
            <a:r>
              <a:rPr lang="en-US" altLang="ko-KR" dirty="0"/>
              <a:t>All process except process 0 send </a:t>
            </a:r>
            <a:r>
              <a:rPr lang="en-US" altLang="ko-KR" dirty="0" err="1"/>
              <a:t>buf</a:t>
            </a:r>
            <a:r>
              <a:rPr lang="en-US" altLang="ko-KR" dirty="0"/>
              <a:t>() to process 0</a:t>
            </a:r>
            <a:endParaRPr lang="ko-KR" altLang="en-US" dirty="0"/>
          </a:p>
          <a:p>
            <a:pPr lvl="1">
              <a:buFont typeface="Wingdings" pitchFamily="2" charset="2"/>
              <a:buAutoNum type="arabicPeriod"/>
              <a:defRPr/>
            </a:pPr>
            <a:r>
              <a:rPr lang="en-US" altLang="ko-KR" dirty="0"/>
              <a:t>Process 0 write its own array to file at first, receive </a:t>
            </a:r>
            <a:r>
              <a:rPr lang="en-US" altLang="ko-KR" dirty="0" err="1"/>
              <a:t>buf</a:t>
            </a:r>
            <a:r>
              <a:rPr lang="en-US" altLang="ko-KR" dirty="0"/>
              <a:t>() from other processes and write it to file in turn.</a:t>
            </a:r>
            <a:endParaRPr lang="ko-KR" altLang="en-US" dirty="0"/>
          </a:p>
          <a:p>
            <a:pPr lvl="1">
              <a:buFont typeface="Wingdings" pitchFamily="2" charset="2"/>
              <a:buAutoNum type="arabicPeriod"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2">
            <a:extLst>
              <a:ext uri="{FF2B5EF4-FFF2-40B4-BE49-F238E27FC236}">
                <a16:creationId xmlns:a16="http://schemas.microsoft.com/office/drawing/2014/main" id="{0F9A7153-C5A5-4372-987C-3BF909FB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 Reassembly</a:t>
            </a:r>
          </a:p>
        </p:txBody>
      </p:sp>
      <p:grpSp>
        <p:nvGrpSpPr>
          <p:cNvPr id="55300" name="Group 4"/>
          <p:cNvGrpSpPr>
            <a:grpSpLocks/>
          </p:cNvGrpSpPr>
          <p:nvPr/>
        </p:nvGrpSpPr>
        <p:grpSpPr bwMode="auto">
          <a:xfrm>
            <a:off x="1907630" y="1415555"/>
            <a:ext cx="4867626" cy="1986786"/>
            <a:chOff x="576" y="1632"/>
            <a:chExt cx="4704" cy="1920"/>
          </a:xfrm>
        </p:grpSpPr>
        <p:grpSp>
          <p:nvGrpSpPr>
            <p:cNvPr id="55301" name="Group 5"/>
            <p:cNvGrpSpPr>
              <a:grpSpLocks/>
            </p:cNvGrpSpPr>
            <p:nvPr/>
          </p:nvGrpSpPr>
          <p:grpSpPr bwMode="auto">
            <a:xfrm>
              <a:off x="4504" y="1712"/>
              <a:ext cx="776" cy="1840"/>
              <a:chOff x="4552" y="1344"/>
              <a:chExt cx="776" cy="1840"/>
            </a:xfrm>
          </p:grpSpPr>
          <p:sp>
            <p:nvSpPr>
              <p:cNvPr id="55302" name="Text Box 6"/>
              <p:cNvSpPr txBox="1">
                <a:spLocks noChangeArrowheads="1"/>
              </p:cNvSpPr>
              <p:nvPr/>
            </p:nvSpPr>
            <p:spPr bwMode="auto">
              <a:xfrm>
                <a:off x="4552" y="1344"/>
                <a:ext cx="728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  <p:sp>
            <p:nvSpPr>
              <p:cNvPr id="55303" name="Text Box 7"/>
              <p:cNvSpPr txBox="1">
                <a:spLocks noChangeArrowheads="1"/>
              </p:cNvSpPr>
              <p:nvPr/>
            </p:nvSpPr>
            <p:spPr bwMode="auto">
              <a:xfrm>
                <a:off x="4552" y="2144"/>
                <a:ext cx="77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Process</a:t>
                </a:r>
              </a:p>
            </p:txBody>
          </p:sp>
          <p:sp>
            <p:nvSpPr>
              <p:cNvPr id="55304" name="Text Box 8"/>
              <p:cNvSpPr txBox="1">
                <a:spLocks noChangeArrowheads="1"/>
              </p:cNvSpPr>
              <p:nvPr/>
            </p:nvSpPr>
            <p:spPr bwMode="auto">
              <a:xfrm>
                <a:off x="4560" y="3024"/>
                <a:ext cx="53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File</a:t>
                </a:r>
              </a:p>
            </p:txBody>
          </p:sp>
        </p:grpSp>
        <p:grpSp>
          <p:nvGrpSpPr>
            <p:cNvPr id="55305" name="Group 9"/>
            <p:cNvGrpSpPr>
              <a:grpSpLocks/>
            </p:cNvGrpSpPr>
            <p:nvPr/>
          </p:nvGrpSpPr>
          <p:grpSpPr bwMode="auto">
            <a:xfrm>
              <a:off x="1260" y="1632"/>
              <a:ext cx="1188" cy="1188"/>
              <a:chOff x="1308" y="1344"/>
              <a:chExt cx="1188" cy="1188"/>
            </a:xfrm>
          </p:grpSpPr>
          <p:sp>
            <p:nvSpPr>
              <p:cNvPr id="55306" name="Rectangle 10"/>
              <p:cNvSpPr>
                <a:spLocks noChangeArrowheads="1"/>
              </p:cNvSpPr>
              <p:nvPr/>
            </p:nvSpPr>
            <p:spPr bwMode="auto">
              <a:xfrm>
                <a:off x="1680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5307" name="Oval 11"/>
              <p:cNvSpPr>
                <a:spLocks noChangeArrowheads="1"/>
              </p:cNvSpPr>
              <p:nvPr/>
            </p:nvSpPr>
            <p:spPr bwMode="auto">
              <a:xfrm>
                <a:off x="1884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5308" name="Group 12"/>
              <p:cNvGrpSpPr>
                <a:grpSpLocks/>
              </p:cNvGrpSpPr>
              <p:nvPr/>
            </p:nvGrpSpPr>
            <p:grpSpPr bwMode="auto">
              <a:xfrm>
                <a:off x="1308" y="1504"/>
                <a:ext cx="804" cy="800"/>
                <a:chOff x="2934" y="6833"/>
                <a:chExt cx="1620" cy="1425"/>
              </a:xfrm>
            </p:grpSpPr>
            <p:sp>
              <p:nvSpPr>
                <p:cNvPr id="55309" name="Line 13"/>
                <p:cNvSpPr>
                  <a:spLocks noChangeShapeType="1"/>
                </p:cNvSpPr>
                <p:nvPr/>
              </p:nvSpPr>
              <p:spPr bwMode="auto">
                <a:xfrm>
                  <a:off x="455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10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934" y="8258"/>
                  <a:ext cx="162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5311" name="Group 15"/>
            <p:cNvGrpSpPr>
              <a:grpSpLocks/>
            </p:cNvGrpSpPr>
            <p:nvPr/>
          </p:nvGrpSpPr>
          <p:grpSpPr bwMode="auto">
            <a:xfrm>
              <a:off x="624" y="1632"/>
              <a:ext cx="816" cy="1600"/>
              <a:chOff x="672" y="1344"/>
              <a:chExt cx="816" cy="1600"/>
            </a:xfrm>
          </p:grpSpPr>
          <p:sp>
            <p:nvSpPr>
              <p:cNvPr id="55312" name="Rectangle 16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5313" name="Oval 17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5314" name="Group 18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55315" name="Line 19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1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5317" name="Group 21"/>
            <p:cNvGrpSpPr>
              <a:grpSpLocks/>
            </p:cNvGrpSpPr>
            <p:nvPr/>
          </p:nvGrpSpPr>
          <p:grpSpPr bwMode="auto">
            <a:xfrm>
              <a:off x="1201" y="1632"/>
              <a:ext cx="2207" cy="1280"/>
              <a:chOff x="1249" y="1344"/>
              <a:chExt cx="2207" cy="1280"/>
            </a:xfrm>
          </p:grpSpPr>
          <p:sp>
            <p:nvSpPr>
              <p:cNvPr id="55318" name="Rectangle 22"/>
              <p:cNvSpPr>
                <a:spLocks noChangeArrowheads="1"/>
              </p:cNvSpPr>
              <p:nvPr/>
            </p:nvSpPr>
            <p:spPr bwMode="auto">
              <a:xfrm>
                <a:off x="2640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5319" name="Oval 23"/>
              <p:cNvSpPr>
                <a:spLocks noChangeArrowheads="1"/>
              </p:cNvSpPr>
              <p:nvPr/>
            </p:nvSpPr>
            <p:spPr bwMode="auto">
              <a:xfrm>
                <a:off x="2784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5320" name="Group 24"/>
              <p:cNvGrpSpPr>
                <a:grpSpLocks/>
              </p:cNvGrpSpPr>
              <p:nvPr/>
            </p:nvGrpSpPr>
            <p:grpSpPr bwMode="auto">
              <a:xfrm>
                <a:off x="1249" y="1504"/>
                <a:ext cx="1786" cy="1120"/>
                <a:chOff x="2934" y="6833"/>
                <a:chExt cx="3600" cy="1995"/>
              </a:xfrm>
            </p:grpSpPr>
            <p:sp>
              <p:nvSpPr>
                <p:cNvPr id="55321" name="Line 25"/>
                <p:cNvSpPr>
                  <a:spLocks noChangeShapeType="1"/>
                </p:cNvSpPr>
                <p:nvPr/>
              </p:nvSpPr>
              <p:spPr bwMode="auto">
                <a:xfrm>
                  <a:off x="653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2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554" y="8258"/>
                  <a:ext cx="1980" cy="57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23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2934" y="8543"/>
                  <a:ext cx="1620" cy="28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5324" name="Group 28"/>
            <p:cNvGrpSpPr>
              <a:grpSpLocks/>
            </p:cNvGrpSpPr>
            <p:nvPr/>
          </p:nvGrpSpPr>
          <p:grpSpPr bwMode="auto">
            <a:xfrm>
              <a:off x="1201" y="1632"/>
              <a:ext cx="3167" cy="1440"/>
              <a:chOff x="1249" y="1344"/>
              <a:chExt cx="3167" cy="1440"/>
            </a:xfrm>
          </p:grpSpPr>
          <p:sp>
            <p:nvSpPr>
              <p:cNvPr id="55325" name="Rectangle 29"/>
              <p:cNvSpPr>
                <a:spLocks noChangeArrowheads="1"/>
              </p:cNvSpPr>
              <p:nvPr/>
            </p:nvSpPr>
            <p:spPr bwMode="auto">
              <a:xfrm>
                <a:off x="3600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5326" name="Oval 30"/>
              <p:cNvSpPr>
                <a:spLocks noChangeArrowheads="1"/>
              </p:cNvSpPr>
              <p:nvPr/>
            </p:nvSpPr>
            <p:spPr bwMode="auto">
              <a:xfrm>
                <a:off x="3792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5327" name="Group 31"/>
              <p:cNvGrpSpPr>
                <a:grpSpLocks/>
              </p:cNvGrpSpPr>
              <p:nvPr/>
            </p:nvGrpSpPr>
            <p:grpSpPr bwMode="auto">
              <a:xfrm>
                <a:off x="1249" y="1504"/>
                <a:ext cx="2768" cy="1280"/>
                <a:chOff x="2934" y="6833"/>
                <a:chExt cx="5580" cy="2280"/>
              </a:xfrm>
            </p:grpSpPr>
            <p:sp>
              <p:nvSpPr>
                <p:cNvPr id="55328" name="Line 32"/>
                <p:cNvSpPr>
                  <a:spLocks noChangeShapeType="1"/>
                </p:cNvSpPr>
                <p:nvPr/>
              </p:nvSpPr>
              <p:spPr bwMode="auto">
                <a:xfrm>
                  <a:off x="851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2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534" y="8258"/>
                  <a:ext cx="1980" cy="85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3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554" y="9113"/>
                  <a:ext cx="198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331" name="Line 35"/>
                <p:cNvSpPr>
                  <a:spLocks noChangeShapeType="1"/>
                </p:cNvSpPr>
                <p:nvPr/>
              </p:nvSpPr>
              <p:spPr bwMode="auto">
                <a:xfrm flipH="1" flipV="1">
                  <a:off x="2934" y="8828"/>
                  <a:ext cx="1620" cy="28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sp>
          <p:nvSpPr>
            <p:cNvPr id="55332" name="Rectangle 36"/>
            <p:cNvSpPr>
              <a:spLocks noChangeArrowheads="1"/>
            </p:cNvSpPr>
            <p:nvPr/>
          </p:nvSpPr>
          <p:spPr bwMode="auto">
            <a:xfrm>
              <a:off x="576" y="3312"/>
              <a:ext cx="3408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85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060170-1F78-4CEB-8678-2D66C414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환경 관련</a:t>
            </a:r>
            <a:endParaRPr lang="en-US" altLang="ko-KR" dirty="0"/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create –n ENV_NAME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rename –n ENV_OLD_NAME ENV_NEW_NAME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remove –n ENV_NAME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env list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activate ENV_NAME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deactivate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ko-KR" altLang="en-US" dirty="0"/>
              <a:t> 환경내 패키지 관리 명령어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install PACKAGE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update PACKAGE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clean PACKAGE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list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info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3B1416-FFA4-428C-885E-A68873C8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기타 명령어</a:t>
            </a:r>
          </a:p>
        </p:txBody>
      </p:sp>
    </p:spTree>
    <p:extLst>
      <p:ext uri="{BB962C8B-B14F-4D97-AF65-F5344CB8AC3E}">
        <p14:creationId xmlns:p14="http://schemas.microsoft.com/office/powerpoint/2010/main" val="35323222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70ABD26-EF26-4684-9673-083B4DD6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Lab 26 : Post reassembly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D58E0-87BF-11C7-99BB-F6F0A4D16C9F}"/>
              </a:ext>
            </a:extLst>
          </p:cNvPr>
          <p:cNvSpPr txBox="1"/>
          <p:nvPr/>
        </p:nvSpPr>
        <p:spPr>
          <a:xfrm>
            <a:off x="576263" y="975494"/>
            <a:ext cx="8182147" cy="54938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!=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dest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55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with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pr.npy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wb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.save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status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MPI.Status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.Recv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source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55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status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status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</a:p>
          <a:p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.save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with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pr.npy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rb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.load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    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9744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Each process opens its own file with different name </a:t>
            </a:r>
            <a:br>
              <a:rPr lang="en-US" altLang="ko-KR" dirty="0"/>
            </a:br>
            <a:r>
              <a:rPr lang="en-US" altLang="ko-KR" dirty="0"/>
              <a:t>(ex: file.(</a:t>
            </a:r>
            <a:r>
              <a:rPr lang="en-US" altLang="ko-KR" dirty="0" err="1"/>
              <a:t>myrank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Additional pre/post processing is required for data processing</a:t>
            </a:r>
          </a:p>
          <a:p>
            <a:r>
              <a:rPr lang="en-US" altLang="ko-KR" dirty="0"/>
              <a:t>Most efficient in terms of file I/O itself.</a:t>
            </a:r>
            <a:endParaRPr lang="ko-KR" altLang="en-US" dirty="0"/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AEFF4C25-118C-4974-9618-095DA9AB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Task I/O</a:t>
            </a:r>
            <a:endParaRPr lang="ko-KR" altLang="en-US" dirty="0"/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1403560" y="1308824"/>
            <a:ext cx="6101750" cy="2516186"/>
            <a:chOff x="624" y="1632"/>
            <a:chExt cx="4656" cy="1920"/>
          </a:xfrm>
        </p:grpSpPr>
        <p:grpSp>
          <p:nvGrpSpPr>
            <p:cNvPr id="56325" name="Group 5"/>
            <p:cNvGrpSpPr>
              <a:grpSpLocks/>
            </p:cNvGrpSpPr>
            <p:nvPr/>
          </p:nvGrpSpPr>
          <p:grpSpPr bwMode="auto">
            <a:xfrm>
              <a:off x="4504" y="1712"/>
              <a:ext cx="776" cy="1840"/>
              <a:chOff x="4552" y="1344"/>
              <a:chExt cx="776" cy="1840"/>
            </a:xfrm>
          </p:grpSpPr>
          <p:sp>
            <p:nvSpPr>
              <p:cNvPr id="56326" name="Text Box 6"/>
              <p:cNvSpPr txBox="1">
                <a:spLocks noChangeArrowheads="1"/>
              </p:cNvSpPr>
              <p:nvPr/>
            </p:nvSpPr>
            <p:spPr bwMode="auto">
              <a:xfrm>
                <a:off x="4552" y="1344"/>
                <a:ext cx="728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  <p:sp>
            <p:nvSpPr>
              <p:cNvPr id="56327" name="Text Box 7"/>
              <p:cNvSpPr txBox="1">
                <a:spLocks noChangeArrowheads="1"/>
              </p:cNvSpPr>
              <p:nvPr/>
            </p:nvSpPr>
            <p:spPr bwMode="auto">
              <a:xfrm>
                <a:off x="4552" y="2144"/>
                <a:ext cx="77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Process</a:t>
                </a:r>
              </a:p>
            </p:txBody>
          </p:sp>
          <p:sp>
            <p:nvSpPr>
              <p:cNvPr id="56328" name="Text Box 8"/>
              <p:cNvSpPr txBox="1">
                <a:spLocks noChangeArrowheads="1"/>
              </p:cNvSpPr>
              <p:nvPr/>
            </p:nvSpPr>
            <p:spPr bwMode="auto">
              <a:xfrm>
                <a:off x="4560" y="3024"/>
                <a:ext cx="53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File</a:t>
                </a:r>
              </a:p>
            </p:txBody>
          </p:sp>
        </p:grpSp>
        <p:grpSp>
          <p:nvGrpSpPr>
            <p:cNvPr id="56329" name="Group 9"/>
            <p:cNvGrpSpPr>
              <a:grpSpLocks/>
            </p:cNvGrpSpPr>
            <p:nvPr/>
          </p:nvGrpSpPr>
          <p:grpSpPr bwMode="auto">
            <a:xfrm>
              <a:off x="624" y="1632"/>
              <a:ext cx="816" cy="1584"/>
              <a:chOff x="624" y="1632"/>
              <a:chExt cx="816" cy="1584"/>
            </a:xfrm>
          </p:grpSpPr>
          <p:sp>
            <p:nvSpPr>
              <p:cNvPr id="56330" name="Rectangle 10"/>
              <p:cNvSpPr>
                <a:spLocks noChangeArrowheads="1"/>
              </p:cNvSpPr>
              <p:nvPr/>
            </p:nvSpPr>
            <p:spPr bwMode="auto">
              <a:xfrm>
                <a:off x="624" y="1632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31" name="Oval 11"/>
              <p:cNvSpPr>
                <a:spLocks noChangeArrowheads="1"/>
              </p:cNvSpPr>
              <p:nvPr/>
            </p:nvSpPr>
            <p:spPr bwMode="auto">
              <a:xfrm>
                <a:off x="816" y="2388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32" name="Line 12"/>
              <p:cNvSpPr>
                <a:spLocks noChangeShapeType="1"/>
              </p:cNvSpPr>
              <p:nvPr/>
            </p:nvSpPr>
            <p:spPr bwMode="auto">
              <a:xfrm>
                <a:off x="1038" y="1824"/>
                <a:ext cx="0" cy="13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56333" name="Group 13"/>
            <p:cNvGrpSpPr>
              <a:grpSpLocks/>
            </p:cNvGrpSpPr>
            <p:nvPr/>
          </p:nvGrpSpPr>
          <p:grpSpPr bwMode="auto">
            <a:xfrm>
              <a:off x="1614" y="1632"/>
              <a:ext cx="816" cy="1584"/>
              <a:chOff x="1614" y="1632"/>
              <a:chExt cx="816" cy="1584"/>
            </a:xfrm>
          </p:grpSpPr>
          <p:sp>
            <p:nvSpPr>
              <p:cNvPr id="56334" name="Rectangle 14"/>
              <p:cNvSpPr>
                <a:spLocks noChangeArrowheads="1"/>
              </p:cNvSpPr>
              <p:nvPr/>
            </p:nvSpPr>
            <p:spPr bwMode="auto">
              <a:xfrm>
                <a:off x="1614" y="1632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35" name="Oval 15"/>
              <p:cNvSpPr>
                <a:spLocks noChangeArrowheads="1"/>
              </p:cNvSpPr>
              <p:nvPr/>
            </p:nvSpPr>
            <p:spPr bwMode="auto">
              <a:xfrm>
                <a:off x="1836" y="2388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36" name="Line 16"/>
              <p:cNvSpPr>
                <a:spLocks noChangeShapeType="1"/>
              </p:cNvSpPr>
              <p:nvPr/>
            </p:nvSpPr>
            <p:spPr bwMode="auto">
              <a:xfrm>
                <a:off x="2052" y="1824"/>
                <a:ext cx="0" cy="13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56337" name="Group 17"/>
            <p:cNvGrpSpPr>
              <a:grpSpLocks/>
            </p:cNvGrpSpPr>
            <p:nvPr/>
          </p:nvGrpSpPr>
          <p:grpSpPr bwMode="auto">
            <a:xfrm>
              <a:off x="2592" y="1632"/>
              <a:ext cx="816" cy="1584"/>
              <a:chOff x="2592" y="1632"/>
              <a:chExt cx="816" cy="1584"/>
            </a:xfrm>
          </p:grpSpPr>
          <p:sp>
            <p:nvSpPr>
              <p:cNvPr id="56338" name="Rectangle 18"/>
              <p:cNvSpPr>
                <a:spLocks noChangeArrowheads="1"/>
              </p:cNvSpPr>
              <p:nvPr/>
            </p:nvSpPr>
            <p:spPr bwMode="auto">
              <a:xfrm>
                <a:off x="2592" y="1632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39" name="Oval 19"/>
              <p:cNvSpPr>
                <a:spLocks noChangeArrowheads="1"/>
              </p:cNvSpPr>
              <p:nvPr/>
            </p:nvSpPr>
            <p:spPr bwMode="auto">
              <a:xfrm>
                <a:off x="2790" y="2388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40" name="Line 20"/>
              <p:cNvSpPr>
                <a:spLocks noChangeShapeType="1"/>
              </p:cNvSpPr>
              <p:nvPr/>
            </p:nvSpPr>
            <p:spPr bwMode="auto">
              <a:xfrm>
                <a:off x="3006" y="1824"/>
                <a:ext cx="0" cy="13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56341" name="Group 21"/>
            <p:cNvGrpSpPr>
              <a:grpSpLocks/>
            </p:cNvGrpSpPr>
            <p:nvPr/>
          </p:nvGrpSpPr>
          <p:grpSpPr bwMode="auto">
            <a:xfrm>
              <a:off x="3552" y="1632"/>
              <a:ext cx="816" cy="1584"/>
              <a:chOff x="3552" y="1632"/>
              <a:chExt cx="816" cy="1584"/>
            </a:xfrm>
          </p:grpSpPr>
          <p:sp>
            <p:nvSpPr>
              <p:cNvPr id="56342" name="Rectangle 22"/>
              <p:cNvSpPr>
                <a:spLocks noChangeArrowheads="1"/>
              </p:cNvSpPr>
              <p:nvPr/>
            </p:nvSpPr>
            <p:spPr bwMode="auto">
              <a:xfrm>
                <a:off x="3552" y="1632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43" name="Oval 23"/>
              <p:cNvSpPr>
                <a:spLocks noChangeArrowheads="1"/>
              </p:cNvSpPr>
              <p:nvPr/>
            </p:nvSpPr>
            <p:spPr bwMode="auto">
              <a:xfrm>
                <a:off x="3762" y="2376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344" name="Line 24"/>
              <p:cNvSpPr>
                <a:spLocks noChangeShapeType="1"/>
              </p:cNvSpPr>
              <p:nvPr/>
            </p:nvSpPr>
            <p:spPr bwMode="auto">
              <a:xfrm>
                <a:off x="3978" y="1824"/>
                <a:ext cx="0" cy="13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56345" name="Rectangle 25"/>
            <p:cNvSpPr>
              <a:spLocks noChangeArrowheads="1"/>
            </p:cNvSpPr>
            <p:nvPr/>
          </p:nvSpPr>
          <p:spPr bwMode="auto">
            <a:xfrm>
              <a:off x="768" y="3312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346" name="Rectangle 26"/>
            <p:cNvSpPr>
              <a:spLocks noChangeArrowheads="1"/>
            </p:cNvSpPr>
            <p:nvPr/>
          </p:nvSpPr>
          <p:spPr bwMode="auto">
            <a:xfrm>
              <a:off x="1776" y="3312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347" name="Rectangle 27"/>
            <p:cNvSpPr>
              <a:spLocks noChangeArrowheads="1"/>
            </p:cNvSpPr>
            <p:nvPr/>
          </p:nvSpPr>
          <p:spPr bwMode="auto">
            <a:xfrm>
              <a:off x="2736" y="3312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348" name="Rectangle 28"/>
            <p:cNvSpPr>
              <a:spLocks noChangeArrowheads="1"/>
            </p:cNvSpPr>
            <p:nvPr/>
          </p:nvSpPr>
          <p:spPr bwMode="auto">
            <a:xfrm>
              <a:off x="3696" y="3312"/>
              <a:ext cx="576" cy="2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6880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70ABD26-EF26-4684-9673-083B4DD6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Lab 27 : Single task 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D58E0-87BF-11C7-99BB-F6F0A4D16C9F}"/>
              </a:ext>
            </a:extLst>
          </p:cNvPr>
          <p:cNvSpPr txBox="1"/>
          <p:nvPr/>
        </p:nvSpPr>
        <p:spPr>
          <a:xfrm>
            <a:off x="576263" y="1125538"/>
            <a:ext cx="818214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with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'pr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wb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.save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with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'pr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rb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.load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load data from 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</a:t>
            </a:r>
            <a:r>
              <a:rPr lang="en" altLang="ko-KR" sz="14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\n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539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  <a:p>
            <a:r>
              <a:rPr lang="en-US" altLang="ko-KR" dirty="0"/>
              <a:t>Basic functions</a:t>
            </a:r>
          </a:p>
          <a:p>
            <a:pPr lvl="1"/>
            <a:r>
              <a:rPr lang="en-US" altLang="ko-KR" dirty="0" err="1"/>
              <a:t>MPI.File.Open</a:t>
            </a:r>
            <a:endParaRPr lang="en-US" altLang="ko-KR" dirty="0"/>
          </a:p>
          <a:p>
            <a:pPr lvl="1"/>
            <a:r>
              <a:rPr lang="en-US" altLang="ko-KR" dirty="0" err="1"/>
              <a:t>MPI.File.Write</a:t>
            </a:r>
            <a:endParaRPr lang="en-US" altLang="ko-KR" dirty="0"/>
          </a:p>
          <a:p>
            <a:pPr lvl="1"/>
            <a:r>
              <a:rPr lang="en-US" altLang="ko-KR" dirty="0" err="1"/>
              <a:t>MPI.File.Read</a:t>
            </a:r>
            <a:endParaRPr lang="en-US" altLang="ko-KR" dirty="0"/>
          </a:p>
          <a:p>
            <a:pPr lvl="1"/>
            <a:r>
              <a:rPr lang="en-US" altLang="ko-KR" dirty="0" err="1"/>
              <a:t>MPI.File.Close</a:t>
            </a:r>
            <a:endParaRPr lang="ko-KR" altLang="en-US" dirty="0"/>
          </a:p>
        </p:txBody>
      </p:sp>
      <p:sp>
        <p:nvSpPr>
          <p:cNvPr id="41" name="슬라이드 번호 개체 틀 2">
            <a:extLst>
              <a:ext uri="{FF2B5EF4-FFF2-40B4-BE49-F238E27FC236}">
                <a16:creationId xmlns:a16="http://schemas.microsoft.com/office/drawing/2014/main" id="{80EEE43F-CDD5-41FA-A974-54D47330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MPI-I/O</a:t>
            </a:r>
            <a:endParaRPr lang="ko-KR" altLang="en-US"/>
          </a:p>
        </p:txBody>
      </p:sp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1691600" y="1141333"/>
            <a:ext cx="5610250" cy="2749023"/>
            <a:chOff x="480" y="1392"/>
            <a:chExt cx="4800" cy="2352"/>
          </a:xfrm>
        </p:grpSpPr>
        <p:grpSp>
          <p:nvGrpSpPr>
            <p:cNvPr id="57349" name="Group 5"/>
            <p:cNvGrpSpPr>
              <a:grpSpLocks/>
            </p:cNvGrpSpPr>
            <p:nvPr/>
          </p:nvGrpSpPr>
          <p:grpSpPr bwMode="auto">
            <a:xfrm>
              <a:off x="4504" y="1472"/>
              <a:ext cx="776" cy="1696"/>
              <a:chOff x="4504" y="1712"/>
              <a:chExt cx="776" cy="1696"/>
            </a:xfrm>
          </p:grpSpPr>
          <p:sp>
            <p:nvSpPr>
              <p:cNvPr id="57350" name="Text Box 6"/>
              <p:cNvSpPr txBox="1">
                <a:spLocks noChangeArrowheads="1"/>
              </p:cNvSpPr>
              <p:nvPr/>
            </p:nvSpPr>
            <p:spPr bwMode="auto">
              <a:xfrm>
                <a:off x="4504" y="1712"/>
                <a:ext cx="728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  <p:sp>
            <p:nvSpPr>
              <p:cNvPr id="57351" name="Text Box 7"/>
              <p:cNvSpPr txBox="1">
                <a:spLocks noChangeArrowheads="1"/>
              </p:cNvSpPr>
              <p:nvPr/>
            </p:nvSpPr>
            <p:spPr bwMode="auto">
              <a:xfrm>
                <a:off x="4504" y="2528"/>
                <a:ext cx="77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Process</a:t>
                </a:r>
              </a:p>
            </p:txBody>
          </p:sp>
          <p:sp>
            <p:nvSpPr>
              <p:cNvPr id="57352" name="Text Box 8"/>
              <p:cNvSpPr txBox="1">
                <a:spLocks noChangeArrowheads="1"/>
              </p:cNvSpPr>
              <p:nvPr/>
            </p:nvSpPr>
            <p:spPr bwMode="auto">
              <a:xfrm>
                <a:off x="4512" y="3248"/>
                <a:ext cx="53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File</a:t>
                </a:r>
              </a:p>
            </p:txBody>
          </p:sp>
        </p:grpSp>
        <p:grpSp>
          <p:nvGrpSpPr>
            <p:cNvPr id="57353" name="Group 9"/>
            <p:cNvGrpSpPr>
              <a:grpSpLocks/>
            </p:cNvGrpSpPr>
            <p:nvPr/>
          </p:nvGrpSpPr>
          <p:grpSpPr bwMode="auto">
            <a:xfrm>
              <a:off x="528" y="1392"/>
              <a:ext cx="816" cy="1600"/>
              <a:chOff x="672" y="1344"/>
              <a:chExt cx="816" cy="1600"/>
            </a:xfrm>
          </p:grpSpPr>
          <p:sp>
            <p:nvSpPr>
              <p:cNvPr id="57354" name="Rectangle 10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7355" name="Oval 11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7356" name="Group 12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57357" name="Line 13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35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7359" name="Group 15"/>
            <p:cNvGrpSpPr>
              <a:grpSpLocks/>
            </p:cNvGrpSpPr>
            <p:nvPr/>
          </p:nvGrpSpPr>
          <p:grpSpPr bwMode="auto">
            <a:xfrm>
              <a:off x="1536" y="1392"/>
              <a:ext cx="816" cy="1600"/>
              <a:chOff x="672" y="1344"/>
              <a:chExt cx="816" cy="1600"/>
            </a:xfrm>
          </p:grpSpPr>
          <p:sp>
            <p:nvSpPr>
              <p:cNvPr id="57360" name="Rectangle 16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7361" name="Oval 17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7362" name="Group 18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57363" name="Line 19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364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7365" name="Group 21"/>
            <p:cNvGrpSpPr>
              <a:grpSpLocks/>
            </p:cNvGrpSpPr>
            <p:nvPr/>
          </p:nvGrpSpPr>
          <p:grpSpPr bwMode="auto">
            <a:xfrm>
              <a:off x="2544" y="1392"/>
              <a:ext cx="816" cy="1600"/>
              <a:chOff x="672" y="1344"/>
              <a:chExt cx="816" cy="1600"/>
            </a:xfrm>
          </p:grpSpPr>
          <p:sp>
            <p:nvSpPr>
              <p:cNvPr id="57366" name="Rectangle 22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7367" name="Oval 23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7368" name="Group 24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57369" name="Line 25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370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7371" name="Group 27"/>
            <p:cNvGrpSpPr>
              <a:grpSpLocks/>
            </p:cNvGrpSpPr>
            <p:nvPr/>
          </p:nvGrpSpPr>
          <p:grpSpPr bwMode="auto">
            <a:xfrm>
              <a:off x="3552" y="1392"/>
              <a:ext cx="816" cy="1600"/>
              <a:chOff x="672" y="1344"/>
              <a:chExt cx="816" cy="1600"/>
            </a:xfrm>
          </p:grpSpPr>
          <p:sp>
            <p:nvSpPr>
              <p:cNvPr id="57372" name="Rectangle 28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7373" name="Oval 29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57374" name="Group 30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57375" name="Line 31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37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sp>
          <p:nvSpPr>
            <p:cNvPr id="57377" name="Rectangle 33"/>
            <p:cNvSpPr>
              <a:spLocks noChangeArrowheads="1"/>
            </p:cNvSpPr>
            <p:nvPr/>
          </p:nvSpPr>
          <p:spPr bwMode="auto">
            <a:xfrm>
              <a:off x="480" y="3024"/>
              <a:ext cx="864" cy="28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378" name="Rectangle 34"/>
            <p:cNvSpPr>
              <a:spLocks noChangeArrowheads="1"/>
            </p:cNvSpPr>
            <p:nvPr/>
          </p:nvSpPr>
          <p:spPr bwMode="auto">
            <a:xfrm>
              <a:off x="1344" y="3024"/>
              <a:ext cx="864" cy="288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379" name="Rectangle 35"/>
            <p:cNvSpPr>
              <a:spLocks noChangeArrowheads="1"/>
            </p:cNvSpPr>
            <p:nvPr/>
          </p:nvSpPr>
          <p:spPr bwMode="auto">
            <a:xfrm>
              <a:off x="2208" y="3024"/>
              <a:ext cx="864" cy="28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380" name="Rectangle 36"/>
            <p:cNvSpPr>
              <a:spLocks noChangeArrowheads="1"/>
            </p:cNvSpPr>
            <p:nvPr/>
          </p:nvSpPr>
          <p:spPr bwMode="auto">
            <a:xfrm>
              <a:off x="3072" y="3024"/>
              <a:ext cx="864" cy="28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381" name="AutoShape 37"/>
            <p:cNvSpPr>
              <a:spLocks noChangeArrowheads="1"/>
            </p:cNvSpPr>
            <p:nvPr/>
          </p:nvSpPr>
          <p:spPr bwMode="auto">
            <a:xfrm>
              <a:off x="1824" y="3504"/>
              <a:ext cx="1104" cy="240"/>
            </a:xfrm>
            <a:prstGeom prst="wedgeRoundRectCallout">
              <a:avLst>
                <a:gd name="adj1" fmla="val -50273"/>
                <a:gd name="adj2" fmla="val -151667"/>
                <a:gd name="adj3" fmla="val 16667"/>
              </a:avLst>
            </a:prstGeom>
            <a:solidFill>
              <a:srgbClr val="C0C0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File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7332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025BB1-6024-A466-9E38-5D53BE25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열기</a:t>
            </a:r>
            <a:endParaRPr lang="en-US" altLang="ko-KR" dirty="0"/>
          </a:p>
          <a:p>
            <a:pPr lvl="1"/>
            <a:r>
              <a:rPr kumimoji="1" lang="en" altLang="ko-KR" dirty="0" err="1"/>
              <a:t>fh</a:t>
            </a:r>
            <a:r>
              <a:rPr kumimoji="1" lang="en" altLang="ko-KR" dirty="0"/>
              <a:t> = </a:t>
            </a:r>
            <a:r>
              <a:rPr kumimoji="1" lang="en" altLang="ko-KR" dirty="0" err="1"/>
              <a:t>MPI.File.Open</a:t>
            </a:r>
            <a:r>
              <a:rPr kumimoji="1" lang="en" altLang="ko-KR" dirty="0"/>
              <a:t>(comm, filename, </a:t>
            </a:r>
            <a:r>
              <a:rPr kumimoji="1" lang="en" altLang="ko-KR" dirty="0" err="1"/>
              <a:t>amode</a:t>
            </a:r>
            <a:r>
              <a:rPr kumimoji="1" lang="en" altLang="ko-KR" dirty="0"/>
              <a:t>=MODE_RDONLY, info=INFO_NULL)</a:t>
            </a:r>
          </a:p>
          <a:p>
            <a:pPr lvl="2"/>
            <a:r>
              <a:rPr kumimoji="1" lang="en" altLang="ko-KR" dirty="0"/>
              <a:t>comm : Communicator (IN)</a:t>
            </a:r>
          </a:p>
          <a:p>
            <a:pPr lvl="2"/>
            <a:r>
              <a:rPr kumimoji="1" lang="en" altLang="ko-KR" dirty="0"/>
              <a:t>filename : File name for open (IN)</a:t>
            </a:r>
          </a:p>
          <a:p>
            <a:pPr lvl="2"/>
            <a:r>
              <a:rPr kumimoji="1" lang="en" altLang="ko-KR" dirty="0" err="1"/>
              <a:t>amode</a:t>
            </a:r>
            <a:r>
              <a:rPr kumimoji="1" lang="en" altLang="ko-KR" dirty="0"/>
              <a:t> : File access mode (IN)</a:t>
            </a:r>
          </a:p>
          <a:p>
            <a:pPr lvl="2"/>
            <a:r>
              <a:rPr kumimoji="1" lang="en" altLang="ko-KR" dirty="0"/>
              <a:t>info : info object (IN)</a:t>
            </a:r>
          </a:p>
          <a:p>
            <a:pPr lvl="2"/>
            <a:r>
              <a:rPr kumimoji="1" lang="en" altLang="ko-KR" dirty="0" err="1"/>
              <a:t>fh</a:t>
            </a:r>
            <a:r>
              <a:rPr kumimoji="1" lang="en" altLang="ko-KR" dirty="0"/>
              <a:t> : File handler (OUT)</a:t>
            </a:r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108351-CB84-ED9C-03B5-95FC18AB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파일 입출력 명령어 </a:t>
            </a:r>
            <a:r>
              <a:rPr lang="en-US" altLang="ko-KR" dirty="0"/>
              <a:t>(I)</a:t>
            </a:r>
            <a:endParaRPr kumimoji="1" lang="ko-KR" altLang="en-US" dirty="0"/>
          </a:p>
        </p:txBody>
      </p:sp>
      <p:graphicFrame>
        <p:nvGraphicFramePr>
          <p:cNvPr id="5" name="Group 1242">
            <a:extLst>
              <a:ext uri="{FF2B5EF4-FFF2-40B4-BE49-F238E27FC236}">
                <a16:creationId xmlns:a16="http://schemas.microsoft.com/office/drawing/2014/main" id="{84FB8BA5-52F6-F231-7ED1-87BC23B451E3}"/>
              </a:ext>
            </a:extLst>
          </p:cNvPr>
          <p:cNvGraphicFramePr>
            <a:graphicFrameLocks noGrp="1"/>
          </p:cNvGraphicFramePr>
          <p:nvPr/>
        </p:nvGraphicFramePr>
        <p:xfrm>
          <a:off x="593725" y="3782142"/>
          <a:ext cx="7956550" cy="288721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9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9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1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MPI_MODE_APPEND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Append mode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MPI_MODE_CREATE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Create or overwrite if the file exists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MPI_MODE_DELETE_ON_CLOSE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Delete file on close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MPI_MODE_EXCL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Return error if the file exists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MPI_MODE_RDONLY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Read-only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MPI_MODE_RDWR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Read-write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MPI_MODE_SEQUENTIAL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Sequential access only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MPI_MODE_UNIQUE_OPEN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  <a:cs typeface="+mn-cs"/>
                        </a:rPr>
                        <a:t>File will not be concurrently opened elsewhere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MPI_MODE_WDONLY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KoPubDotum Bold" pitchFamily="2" charset="-127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Write-only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1940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025BB1-6024-A466-9E38-5D53BE25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파일쓰기</a:t>
            </a:r>
            <a:endParaRPr lang="en-US" altLang="ko-KR" dirty="0"/>
          </a:p>
          <a:p>
            <a:pPr lvl="1"/>
            <a:r>
              <a:rPr kumimoji="1" lang="en" altLang="ko-KR" dirty="0" err="1"/>
              <a:t>MPI.File.Write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buf</a:t>
            </a:r>
            <a:r>
              <a:rPr kumimoji="1" lang="en" altLang="ko-KR" dirty="0"/>
              <a:t>, status=None)</a:t>
            </a:r>
          </a:p>
          <a:p>
            <a:pPr lvl="2"/>
            <a:r>
              <a:rPr kumimoji="1" lang="en" altLang="ko-KR" dirty="0" err="1"/>
              <a:t>fh</a:t>
            </a:r>
            <a:r>
              <a:rPr kumimoji="1" lang="en" altLang="ko-KR" dirty="0"/>
              <a:t> : File handler (IN)</a:t>
            </a:r>
          </a:p>
          <a:p>
            <a:pPr lvl="2"/>
            <a:r>
              <a:rPr kumimoji="1" lang="en" altLang="ko-KR" dirty="0" err="1"/>
              <a:t>buf</a:t>
            </a:r>
            <a:r>
              <a:rPr kumimoji="1" lang="en" altLang="ko-KR" dirty="0"/>
              <a:t> : Buffer address (IN)</a:t>
            </a:r>
          </a:p>
          <a:p>
            <a:pPr lvl="2"/>
            <a:r>
              <a:rPr kumimoji="1" lang="en" altLang="ko-KR" dirty="0"/>
              <a:t>status : status object (OUT)</a:t>
            </a:r>
          </a:p>
          <a:p>
            <a:r>
              <a:rPr kumimoji="1" lang="ko-KR" altLang="en-US" dirty="0"/>
              <a:t>파일읽기</a:t>
            </a:r>
            <a:endParaRPr kumimoji="1" lang="en-US" altLang="ko-KR" dirty="0"/>
          </a:p>
          <a:p>
            <a:pPr lvl="1"/>
            <a:r>
              <a:rPr kumimoji="1" lang="en" altLang="ko-KR" dirty="0" err="1"/>
              <a:t>MPI.File.Read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buf</a:t>
            </a:r>
            <a:r>
              <a:rPr kumimoji="1" lang="en" altLang="ko-KR" dirty="0"/>
              <a:t>, status=None)</a:t>
            </a:r>
          </a:p>
          <a:p>
            <a:pPr lvl="2"/>
            <a:r>
              <a:rPr kumimoji="1" lang="en" altLang="ko-KR" dirty="0" err="1"/>
              <a:t>fh</a:t>
            </a:r>
            <a:r>
              <a:rPr kumimoji="1" lang="en" altLang="ko-KR" dirty="0"/>
              <a:t> : File handler (IN)</a:t>
            </a:r>
          </a:p>
          <a:p>
            <a:pPr lvl="2"/>
            <a:r>
              <a:rPr kumimoji="1" lang="en" altLang="ko-KR" dirty="0" err="1"/>
              <a:t>buf</a:t>
            </a:r>
            <a:r>
              <a:rPr kumimoji="1" lang="en" altLang="ko-KR" dirty="0"/>
              <a:t> : Buffer address (OUT)</a:t>
            </a:r>
          </a:p>
          <a:p>
            <a:pPr lvl="2"/>
            <a:r>
              <a:rPr kumimoji="1" lang="en" altLang="ko-KR" dirty="0"/>
              <a:t>status : status object (OUT)</a:t>
            </a:r>
          </a:p>
          <a:p>
            <a:r>
              <a:rPr kumimoji="1" lang="ko-KR" altLang="en-US" dirty="0" err="1"/>
              <a:t>파일닫기</a:t>
            </a:r>
            <a:endParaRPr kumimoji="1" lang="en-US" altLang="ko-KR" dirty="0"/>
          </a:p>
          <a:p>
            <a:pPr lvl="1"/>
            <a:r>
              <a:rPr kumimoji="1" lang="en" altLang="ko-KR" dirty="0" err="1"/>
              <a:t>MPI.File.Close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)</a:t>
            </a:r>
          </a:p>
          <a:p>
            <a:pPr lvl="2"/>
            <a:r>
              <a:rPr kumimoji="1" lang="en" altLang="ko-KR" dirty="0" err="1"/>
              <a:t>fh</a:t>
            </a:r>
            <a:r>
              <a:rPr kumimoji="1" lang="en" altLang="ko-KR" dirty="0"/>
              <a:t> : File handler (IN)</a:t>
            </a:r>
          </a:p>
          <a:p>
            <a:endParaRPr kumimoji="1" lang="en" altLang="ko-KR" dirty="0"/>
          </a:p>
          <a:p>
            <a:pPr lvl="1"/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108351-CB84-ED9C-03B5-95FC18AB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파일 입출력 명령어 </a:t>
            </a:r>
            <a:r>
              <a:rPr lang="en-US" altLang="ko-KR" dirty="0"/>
              <a:t>(II)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0503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8624111-13D6-473F-8EBB-075555E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Lab 28: Another example of single task IO</a:t>
            </a:r>
            <a:endParaRPr lang="en-US" altLang="ko-KR" sz="4000" b="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B3983-C773-BFCF-47DA-E7FCC0CAB187}"/>
              </a:ext>
            </a:extLst>
          </p:cNvPr>
          <p:cNvSpPr txBox="1"/>
          <p:nvPr/>
        </p:nvSpPr>
        <p:spPr>
          <a:xfrm>
            <a:off x="576263" y="1125538"/>
            <a:ext cx="818214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MPI.MODE_WRONLY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|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MPI.MODE_CREATE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MPI.COMM_SELF,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'pr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MPI.File.Write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MPI.MODE_RDONLY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MPI.COMM_SELF,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'pr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MPI.File.Read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load data from 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</a:t>
            </a:r>
            <a:r>
              <a:rPr lang="en" altLang="ko-KR" sz="14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.npy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\n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64617" y="4134079"/>
            <a:ext cx="3600500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ko-KR" sz="16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MPI.COMM.SELF : Communicator having its own single process</a:t>
            </a:r>
            <a:endParaRPr lang="ko-KR" altLang="en-US" sz="16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/>
          <p:cNvCxnSpPr>
            <a:cxnSpLocks/>
            <a:stCxn id="7" idx="1"/>
          </p:cNvCxnSpPr>
          <p:nvPr/>
        </p:nvCxnSpPr>
        <p:spPr>
          <a:xfrm flipH="1" flipV="1">
            <a:off x="3933022" y="3966072"/>
            <a:ext cx="831595" cy="460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324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37" name="Rectangle 1069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en-US" altLang="ko-KR" dirty="0"/>
              <a:t>Processes share a single file</a:t>
            </a:r>
            <a:endParaRPr lang="ko-KR" altLang="en-US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MPI.COMM_SELF 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 MPI.COMM_WORLD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dirty="0"/>
              <a:t>File view: part for the access of each process in the share file</a:t>
            </a:r>
            <a:endParaRPr lang="ko-KR" altLang="en-US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dirty="0" err="1">
                <a:latin typeface="KoPubDotum Medium" pitchFamily="2" charset="-127"/>
                <a:ea typeface="KoPubDotum Medium" pitchFamily="2" charset="-127"/>
              </a:rPr>
              <a:t>MPI.File.Set_view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30000"/>
              </a:lnSpc>
              <a:defRPr/>
            </a:pPr>
            <a:r>
              <a:rPr lang="en" altLang="ko-KR" dirty="0" err="1">
                <a:latin typeface="KoPubDotum Medium" pitchFamily="2" charset="-127"/>
                <a:ea typeface="KoPubDotum Medium" pitchFamily="2" charset="-127"/>
              </a:rPr>
              <a:t>MPI.File.Seek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9" name="슬라이드 번호 개체 틀 2">
            <a:extLst>
              <a:ext uri="{FF2B5EF4-FFF2-40B4-BE49-F238E27FC236}">
                <a16:creationId xmlns:a16="http://schemas.microsoft.com/office/drawing/2014/main" id="{81BB5EC1-1A27-466D-9555-BE0CA753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  <p:sp>
        <p:nvSpPr>
          <p:cNvPr id="7249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MPI-IO concept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54077" y="3243854"/>
            <a:ext cx="6258340" cy="2503337"/>
            <a:chOff x="762000" y="2209800"/>
            <a:chExt cx="7620000" cy="3048000"/>
          </a:xfrm>
        </p:grpSpPr>
        <p:grpSp>
          <p:nvGrpSpPr>
            <p:cNvPr id="374789" name="Group 1138"/>
            <p:cNvGrpSpPr>
              <a:grpSpLocks/>
            </p:cNvGrpSpPr>
            <p:nvPr/>
          </p:nvGrpSpPr>
          <p:grpSpPr bwMode="auto">
            <a:xfrm>
              <a:off x="7150100" y="2336800"/>
              <a:ext cx="1231900" cy="2692400"/>
              <a:chOff x="4504" y="1712"/>
              <a:chExt cx="776" cy="1696"/>
            </a:xfrm>
          </p:grpSpPr>
          <p:sp>
            <p:nvSpPr>
              <p:cNvPr id="374819" name="Text Box 1072"/>
              <p:cNvSpPr txBox="1">
                <a:spLocks noChangeArrowheads="1"/>
              </p:cNvSpPr>
              <p:nvPr/>
            </p:nvSpPr>
            <p:spPr bwMode="auto">
              <a:xfrm>
                <a:off x="4504" y="1712"/>
                <a:ext cx="728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  <p:sp>
            <p:nvSpPr>
              <p:cNvPr id="374820" name="Text Box 1073"/>
              <p:cNvSpPr txBox="1">
                <a:spLocks noChangeArrowheads="1"/>
              </p:cNvSpPr>
              <p:nvPr/>
            </p:nvSpPr>
            <p:spPr bwMode="auto">
              <a:xfrm>
                <a:off x="4504" y="2528"/>
                <a:ext cx="776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Process</a:t>
                </a:r>
              </a:p>
            </p:txBody>
          </p:sp>
          <p:sp>
            <p:nvSpPr>
              <p:cNvPr id="374821" name="Text Box 1074"/>
              <p:cNvSpPr txBox="1">
                <a:spLocks noChangeArrowheads="1"/>
              </p:cNvSpPr>
              <p:nvPr/>
            </p:nvSpPr>
            <p:spPr bwMode="auto">
              <a:xfrm>
                <a:off x="4512" y="3248"/>
                <a:ext cx="536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just" eaLnBrk="0" latinLnBrk="0" hangingPunct="0"/>
                <a:r>
                  <a:rPr kumimoji="0" lang="en-US" altLang="ko-KR" sz="1600" dirty="0">
                    <a:latin typeface="KoPubDotum Medium" pitchFamily="2" charset="-127"/>
                    <a:ea typeface="KoPubDotum Medium" pitchFamily="2" charset="-127"/>
                  </a:rPr>
                  <a:t>File</a:t>
                </a:r>
              </a:p>
            </p:txBody>
          </p:sp>
        </p:grpSp>
        <p:grpSp>
          <p:nvGrpSpPr>
            <p:cNvPr id="374790" name="Group 1081"/>
            <p:cNvGrpSpPr>
              <a:grpSpLocks/>
            </p:cNvGrpSpPr>
            <p:nvPr/>
          </p:nvGrpSpPr>
          <p:grpSpPr bwMode="auto">
            <a:xfrm>
              <a:off x="838200" y="2209800"/>
              <a:ext cx="1295400" cy="2540000"/>
              <a:chOff x="672" y="1344"/>
              <a:chExt cx="816" cy="1600"/>
            </a:xfrm>
          </p:grpSpPr>
          <p:sp>
            <p:nvSpPr>
              <p:cNvPr id="374814" name="Rectangle 1082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74815" name="Oval 1083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374816" name="Group 1084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374817" name="Line 1085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74818" name="Line 1086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374791" name="Group 1103"/>
            <p:cNvGrpSpPr>
              <a:grpSpLocks/>
            </p:cNvGrpSpPr>
            <p:nvPr/>
          </p:nvGrpSpPr>
          <p:grpSpPr bwMode="auto">
            <a:xfrm>
              <a:off x="2438400" y="2209800"/>
              <a:ext cx="1295400" cy="2540000"/>
              <a:chOff x="672" y="1344"/>
              <a:chExt cx="816" cy="1600"/>
            </a:xfrm>
          </p:grpSpPr>
          <p:sp>
            <p:nvSpPr>
              <p:cNvPr id="374809" name="Rectangle 1104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74810" name="Oval 1105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374811" name="Group 1106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374812" name="Line 1107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74813" name="Line 1108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374792" name="Group 1109"/>
            <p:cNvGrpSpPr>
              <a:grpSpLocks/>
            </p:cNvGrpSpPr>
            <p:nvPr/>
          </p:nvGrpSpPr>
          <p:grpSpPr bwMode="auto">
            <a:xfrm>
              <a:off x="4038600" y="2209800"/>
              <a:ext cx="1295400" cy="2540000"/>
              <a:chOff x="672" y="1344"/>
              <a:chExt cx="816" cy="1600"/>
            </a:xfrm>
          </p:grpSpPr>
          <p:sp>
            <p:nvSpPr>
              <p:cNvPr id="374804" name="Rectangle 1110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74805" name="Oval 1111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374806" name="Group 1112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374807" name="Line 1113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74808" name="Line 1114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374793" name="Group 1115"/>
            <p:cNvGrpSpPr>
              <a:grpSpLocks/>
            </p:cNvGrpSpPr>
            <p:nvPr/>
          </p:nvGrpSpPr>
          <p:grpSpPr bwMode="auto">
            <a:xfrm>
              <a:off x="5638800" y="2209800"/>
              <a:ext cx="1295400" cy="2540000"/>
              <a:chOff x="672" y="1344"/>
              <a:chExt cx="816" cy="1600"/>
            </a:xfrm>
          </p:grpSpPr>
          <p:sp>
            <p:nvSpPr>
              <p:cNvPr id="374799" name="Rectangle 1116"/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816" cy="288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74800" name="Oval 1117"/>
              <p:cNvSpPr>
                <a:spLocks noChangeArrowheads="1"/>
              </p:cNvSpPr>
              <p:nvPr/>
            </p:nvSpPr>
            <p:spPr bwMode="auto">
              <a:xfrm>
                <a:off x="828" y="2100"/>
                <a:ext cx="432" cy="43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grpSp>
            <p:nvGrpSpPr>
              <p:cNvPr id="374801" name="Group 1118"/>
              <p:cNvGrpSpPr>
                <a:grpSpLocks/>
              </p:cNvGrpSpPr>
              <p:nvPr/>
            </p:nvGrpSpPr>
            <p:grpSpPr bwMode="auto">
              <a:xfrm>
                <a:off x="713" y="1504"/>
                <a:ext cx="358" cy="1440"/>
                <a:chOff x="1854" y="6833"/>
                <a:chExt cx="720" cy="2565"/>
              </a:xfrm>
            </p:grpSpPr>
            <p:sp>
              <p:nvSpPr>
                <p:cNvPr id="374802" name="Line 1119"/>
                <p:cNvSpPr>
                  <a:spLocks noChangeShapeType="1"/>
                </p:cNvSpPr>
                <p:nvPr/>
              </p:nvSpPr>
              <p:spPr bwMode="auto">
                <a:xfrm>
                  <a:off x="2574" y="6833"/>
                  <a:ext cx="0" cy="142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74803" name="Line 1120"/>
                <p:cNvSpPr>
                  <a:spLocks noChangeShapeType="1"/>
                </p:cNvSpPr>
                <p:nvPr/>
              </p:nvSpPr>
              <p:spPr bwMode="auto">
                <a:xfrm flipH="1">
                  <a:off x="1854" y="8258"/>
                  <a:ext cx="720" cy="11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lIns="0" tIns="0" rIns="0" bIns="0" anchor="ctr"/>
                <a:lstStyle/>
                <a:p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sp>
          <p:nvSpPr>
            <p:cNvPr id="374794" name="Rectangle 1142"/>
            <p:cNvSpPr>
              <a:spLocks noChangeArrowheads="1"/>
            </p:cNvSpPr>
            <p:nvPr/>
          </p:nvSpPr>
          <p:spPr bwMode="auto">
            <a:xfrm>
              <a:off x="762000" y="48006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74795" name="Rectangle 1143"/>
            <p:cNvSpPr>
              <a:spLocks noChangeArrowheads="1"/>
            </p:cNvSpPr>
            <p:nvPr/>
          </p:nvSpPr>
          <p:spPr bwMode="auto">
            <a:xfrm>
              <a:off x="2133600" y="4800600"/>
              <a:ext cx="1371600" cy="457200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74796" name="Rectangle 1144"/>
            <p:cNvSpPr>
              <a:spLocks noChangeArrowheads="1"/>
            </p:cNvSpPr>
            <p:nvPr/>
          </p:nvSpPr>
          <p:spPr bwMode="auto">
            <a:xfrm>
              <a:off x="3505200" y="48006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74797" name="Rectangle 1146"/>
            <p:cNvSpPr>
              <a:spLocks noChangeArrowheads="1"/>
            </p:cNvSpPr>
            <p:nvPr/>
          </p:nvSpPr>
          <p:spPr bwMode="auto">
            <a:xfrm>
              <a:off x="4876800" y="4800600"/>
              <a:ext cx="1371600" cy="4572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46163" y="5354694"/>
            <a:ext cx="4551659" cy="1140442"/>
            <a:chOff x="4559173" y="5402166"/>
            <a:chExt cx="4551659" cy="1140442"/>
          </a:xfrm>
        </p:grpSpPr>
        <p:grpSp>
          <p:nvGrpSpPr>
            <p:cNvPr id="6" name="그룹 5"/>
            <p:cNvGrpSpPr/>
            <p:nvPr/>
          </p:nvGrpSpPr>
          <p:grpSpPr>
            <a:xfrm>
              <a:off x="4559173" y="5402166"/>
              <a:ext cx="4551659" cy="1018554"/>
              <a:chOff x="956471" y="5174634"/>
              <a:chExt cx="4551659" cy="101855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956471" y="5885411"/>
                <a:ext cx="4551659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957470" y="5174634"/>
                <a:ext cx="4530100" cy="433620"/>
                <a:chOff x="762000" y="6019800"/>
                <a:chExt cx="5486400" cy="45876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762000" y="6021360"/>
                  <a:ext cx="1371600" cy="457200"/>
                  <a:chOff x="762000" y="6008960"/>
                  <a:chExt cx="5486400" cy="457200"/>
                </a:xfrm>
              </p:grpSpPr>
              <p:sp>
                <p:nvSpPr>
                  <p:cNvPr id="38" name="Rectangle 1142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39" name="Rectangle 1143"/>
                  <p:cNvSpPr>
                    <a:spLocks noChangeArrowheads="1"/>
                  </p:cNvSpPr>
                  <p:nvPr/>
                </p:nvSpPr>
                <p:spPr bwMode="auto">
                  <a:xfrm>
                    <a:off x="2133600" y="6008960"/>
                    <a:ext cx="1371600" cy="457200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40" name="Rectangle 1144"/>
                  <p:cNvSpPr>
                    <a:spLocks noChangeArrowheads="1"/>
                  </p:cNvSpPr>
                  <p:nvPr/>
                </p:nvSpPr>
                <p:spPr bwMode="auto">
                  <a:xfrm>
                    <a:off x="35052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41" name="Rectangle 1146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  <p:grpSp>
              <p:nvGrpSpPr>
                <p:cNvPr id="43" name="그룹 42"/>
                <p:cNvGrpSpPr/>
                <p:nvPr/>
              </p:nvGrpSpPr>
              <p:grpSpPr>
                <a:xfrm>
                  <a:off x="2133600" y="6021360"/>
                  <a:ext cx="1371600" cy="457200"/>
                  <a:chOff x="762000" y="6008960"/>
                  <a:chExt cx="5486400" cy="457200"/>
                </a:xfrm>
              </p:grpSpPr>
              <p:sp>
                <p:nvSpPr>
                  <p:cNvPr id="44" name="Rectangle 1142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45" name="Rectangle 1143"/>
                  <p:cNvSpPr>
                    <a:spLocks noChangeArrowheads="1"/>
                  </p:cNvSpPr>
                  <p:nvPr/>
                </p:nvSpPr>
                <p:spPr bwMode="auto">
                  <a:xfrm>
                    <a:off x="2133600" y="6008960"/>
                    <a:ext cx="1371600" cy="457200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46" name="Rectangle 1144"/>
                  <p:cNvSpPr>
                    <a:spLocks noChangeArrowheads="1"/>
                  </p:cNvSpPr>
                  <p:nvPr/>
                </p:nvSpPr>
                <p:spPr bwMode="auto">
                  <a:xfrm>
                    <a:off x="35052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47" name="Rectangle 1146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  <p:grpSp>
              <p:nvGrpSpPr>
                <p:cNvPr id="48" name="그룹 47"/>
                <p:cNvGrpSpPr/>
                <p:nvPr/>
              </p:nvGrpSpPr>
              <p:grpSpPr>
                <a:xfrm>
                  <a:off x="3505200" y="6019800"/>
                  <a:ext cx="1371600" cy="457200"/>
                  <a:chOff x="762000" y="6008960"/>
                  <a:chExt cx="5486400" cy="457200"/>
                </a:xfrm>
              </p:grpSpPr>
              <p:sp>
                <p:nvSpPr>
                  <p:cNvPr id="49" name="Rectangle 1142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0" name="Rectangle 1143"/>
                  <p:cNvSpPr>
                    <a:spLocks noChangeArrowheads="1"/>
                  </p:cNvSpPr>
                  <p:nvPr/>
                </p:nvSpPr>
                <p:spPr bwMode="auto">
                  <a:xfrm>
                    <a:off x="2133600" y="6008960"/>
                    <a:ext cx="1371600" cy="457200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1" name="Rectangle 1144"/>
                  <p:cNvSpPr>
                    <a:spLocks noChangeArrowheads="1"/>
                  </p:cNvSpPr>
                  <p:nvPr/>
                </p:nvSpPr>
                <p:spPr bwMode="auto">
                  <a:xfrm>
                    <a:off x="35052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2" name="Rectangle 1146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4876800" y="6019800"/>
                  <a:ext cx="1371600" cy="457200"/>
                  <a:chOff x="762000" y="6008960"/>
                  <a:chExt cx="5486400" cy="457200"/>
                </a:xfrm>
              </p:grpSpPr>
              <p:sp>
                <p:nvSpPr>
                  <p:cNvPr id="54" name="Rectangle 1142"/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5" name="Rectangle 1143"/>
                  <p:cNvSpPr>
                    <a:spLocks noChangeArrowheads="1"/>
                  </p:cNvSpPr>
                  <p:nvPr/>
                </p:nvSpPr>
                <p:spPr bwMode="auto">
                  <a:xfrm>
                    <a:off x="2133600" y="6008960"/>
                    <a:ext cx="1371600" cy="457200"/>
                  </a:xfrm>
                  <a:prstGeom prst="rect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6" name="Rectangle 1144"/>
                  <p:cNvSpPr>
                    <a:spLocks noChangeArrowheads="1"/>
                  </p:cNvSpPr>
                  <p:nvPr/>
                </p:nvSpPr>
                <p:spPr bwMode="auto">
                  <a:xfrm>
                    <a:off x="35052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  <p:sp>
                <p:nvSpPr>
                  <p:cNvPr id="57" name="Rectangle 1146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6008960"/>
                    <a:ext cx="1371600" cy="45720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ko-KR" altLang="en-US" dirty="0">
                      <a:latin typeface="KoPubDotum Medium" pitchFamily="2" charset="-127"/>
                      <a:ea typeface="KoPubDotum Medium" pitchFamily="2" charset="-127"/>
                    </a:endParaRPr>
                  </a:p>
                </p:txBody>
              </p:sp>
            </p:grpSp>
          </p:grpSp>
        </p:grpSp>
        <p:sp>
          <p:nvSpPr>
            <p:cNvPr id="64" name="AutoShape 1140"/>
            <p:cNvSpPr>
              <a:spLocks noChangeArrowheads="1"/>
            </p:cNvSpPr>
            <p:nvPr/>
          </p:nvSpPr>
          <p:spPr bwMode="auto">
            <a:xfrm>
              <a:off x="6101089" y="6229691"/>
              <a:ext cx="1439418" cy="312917"/>
            </a:xfrm>
            <a:prstGeom prst="wedgeRoundRectCallout">
              <a:avLst>
                <a:gd name="adj1" fmla="val -21598"/>
                <a:gd name="adj2" fmla="val -40056"/>
                <a:gd name="adj3" fmla="val 16667"/>
              </a:avLst>
            </a:prstGeom>
            <a:solidFill>
              <a:srgbClr val="C0C0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File View</a:t>
              </a:r>
            </a:p>
          </p:txBody>
        </p:sp>
        <p:cxnSp>
          <p:nvCxnSpPr>
            <p:cNvPr id="8" name="직선 화살표 연결선 7"/>
            <p:cNvCxnSpPr>
              <a:stCxn id="64" idx="0"/>
              <a:endCxn id="39" idx="2"/>
            </p:cNvCxnSpPr>
            <p:nvPr/>
          </p:nvCxnSpPr>
          <p:spPr>
            <a:xfrm flipH="1" flipV="1">
              <a:off x="4984869" y="5835786"/>
              <a:ext cx="1835929" cy="39390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64" idx="0"/>
              <a:endCxn id="45" idx="2"/>
            </p:cNvCxnSpPr>
            <p:nvPr/>
          </p:nvCxnSpPr>
          <p:spPr>
            <a:xfrm flipH="1" flipV="1">
              <a:off x="6117394" y="5835786"/>
              <a:ext cx="703404" cy="39390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64" idx="0"/>
              <a:endCxn id="50" idx="2"/>
            </p:cNvCxnSpPr>
            <p:nvPr/>
          </p:nvCxnSpPr>
          <p:spPr>
            <a:xfrm flipV="1">
              <a:off x="6820798" y="5834311"/>
              <a:ext cx="429121" cy="39538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64" idx="0"/>
              <a:endCxn id="55" idx="2"/>
            </p:cNvCxnSpPr>
            <p:nvPr/>
          </p:nvCxnSpPr>
          <p:spPr>
            <a:xfrm flipV="1">
              <a:off x="6820798" y="5834311"/>
              <a:ext cx="1561646" cy="39538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0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5A9AE6-BC22-BD40-8737-7C3B15F9D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dirty="0" err="1"/>
              <a:t>MPI.File.Set_view</a:t>
            </a:r>
            <a:r>
              <a:rPr lang="en" altLang="ko-KR" dirty="0"/>
              <a:t>(</a:t>
            </a:r>
            <a:r>
              <a:rPr lang="en" altLang="ko-KR" dirty="0" err="1"/>
              <a:t>fh</a:t>
            </a:r>
            <a:r>
              <a:rPr lang="en" altLang="ko-KR" dirty="0"/>
              <a:t>, </a:t>
            </a:r>
            <a:r>
              <a:rPr lang="en" altLang="ko-KR" dirty="0" err="1"/>
              <a:t>disp</a:t>
            </a:r>
            <a:r>
              <a:rPr lang="en" altLang="ko-KR" dirty="0"/>
              <a:t>, </a:t>
            </a:r>
            <a:r>
              <a:rPr lang="en" altLang="ko-KR" dirty="0" err="1"/>
              <a:t>etype</a:t>
            </a:r>
            <a:r>
              <a:rPr lang="en" altLang="ko-KR" dirty="0"/>
              <a:t>=BYTE, filetype=None, </a:t>
            </a:r>
            <a:r>
              <a:rPr lang="en" altLang="ko-KR" dirty="0" err="1"/>
              <a:t>datarep</a:t>
            </a:r>
            <a:r>
              <a:rPr lang="en" altLang="ko-KR" dirty="0"/>
              <a:t>='native', info=INFO_NULL)</a:t>
            </a:r>
          </a:p>
          <a:p>
            <a:pPr lvl="1"/>
            <a:r>
              <a:rPr lang="en" altLang="ko-KR" dirty="0" err="1"/>
              <a:t>fh</a:t>
            </a:r>
            <a:r>
              <a:rPr lang="en" altLang="ko-KR" dirty="0"/>
              <a:t> : file handle (IN)</a:t>
            </a:r>
          </a:p>
          <a:p>
            <a:pPr lvl="1"/>
            <a:r>
              <a:rPr lang="en" altLang="ko-KR" dirty="0" err="1"/>
              <a:t>disp</a:t>
            </a:r>
            <a:r>
              <a:rPr lang="en" altLang="ko-KR" dirty="0"/>
              <a:t> : displacement (IN)</a:t>
            </a:r>
          </a:p>
          <a:p>
            <a:pPr lvl="1"/>
            <a:r>
              <a:rPr lang="en" altLang="ko-KR" dirty="0" err="1"/>
              <a:t>etype</a:t>
            </a:r>
            <a:r>
              <a:rPr lang="en" altLang="ko-KR" dirty="0"/>
              <a:t> : elementary datatype (IN)</a:t>
            </a:r>
          </a:p>
          <a:p>
            <a:pPr lvl="1"/>
            <a:r>
              <a:rPr lang="en" altLang="ko-KR" dirty="0"/>
              <a:t>filetype: filetype (IN)</a:t>
            </a:r>
          </a:p>
          <a:p>
            <a:pPr lvl="1"/>
            <a:r>
              <a:rPr lang="en" altLang="ko-KR" dirty="0" err="1"/>
              <a:t>datarep</a:t>
            </a:r>
            <a:r>
              <a:rPr lang="en" altLang="ko-KR" dirty="0"/>
              <a:t> : data representation (IN)</a:t>
            </a:r>
          </a:p>
          <a:p>
            <a:pPr lvl="1"/>
            <a:r>
              <a:rPr lang="en" altLang="ko-KR" dirty="0"/>
              <a:t>info : info object (IN)</a:t>
            </a:r>
          </a:p>
          <a:p>
            <a:r>
              <a:rPr lang="en" altLang="ko-KR" dirty="0" err="1"/>
              <a:t>MPI.File.Seek</a:t>
            </a:r>
            <a:r>
              <a:rPr lang="en" altLang="ko-KR" dirty="0"/>
              <a:t>(</a:t>
            </a:r>
            <a:r>
              <a:rPr lang="en" altLang="ko-KR" dirty="0" err="1"/>
              <a:t>fh</a:t>
            </a:r>
            <a:r>
              <a:rPr lang="en" altLang="ko-KR" dirty="0"/>
              <a:t>, offset, whence=SEEK_SET)</a:t>
            </a:r>
          </a:p>
          <a:p>
            <a:pPr lvl="1"/>
            <a:r>
              <a:rPr lang="en" altLang="ko-KR" dirty="0"/>
              <a:t>offset : </a:t>
            </a:r>
            <a:r>
              <a:rPr lang="en-US" altLang="ko-KR" dirty="0"/>
              <a:t>File offset (integer).</a:t>
            </a:r>
            <a:endParaRPr lang="en" altLang="ko-KR" dirty="0"/>
          </a:p>
          <a:p>
            <a:pPr lvl="1"/>
            <a:r>
              <a:rPr lang="en" altLang="ko-KR" dirty="0"/>
              <a:t>whence</a:t>
            </a:r>
          </a:p>
          <a:p>
            <a:pPr lvl="2"/>
            <a:r>
              <a:rPr lang="en" altLang="ko-KR" dirty="0"/>
              <a:t>MPI_SEEK_SET - The pointer is set to offset. </a:t>
            </a:r>
          </a:p>
          <a:p>
            <a:pPr lvl="2"/>
            <a:r>
              <a:rPr lang="en" altLang="ko-KR" dirty="0"/>
              <a:t>MPI_SEEK_CUR - The pointer is set to the current pointer position plus offset. </a:t>
            </a:r>
          </a:p>
          <a:p>
            <a:pPr lvl="2"/>
            <a:r>
              <a:rPr lang="en" altLang="ko-KR" dirty="0"/>
              <a:t>MPI_SEEK_END - The pointer is set to the end of the file plus offset</a:t>
            </a:r>
          </a:p>
          <a:p>
            <a:endParaRPr lang="ko-KR" altLang="en-US" dirty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72AEB3-3F3A-42F6-8BB7-1D2423FA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  <p:sp>
        <p:nvSpPr>
          <p:cNvPr id="7270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MPI </a:t>
            </a:r>
            <a:r>
              <a:rPr lang="ko-KR" altLang="en-US" dirty="0"/>
              <a:t>파일 입출력 명령어 </a:t>
            </a:r>
            <a:r>
              <a:rPr lang="en-US" altLang="ko-KR" dirty="0"/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41086791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D1B528-C6D5-EFAC-3CD4-A3774D55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 29 : MPI File IO with view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56FA5-F308-887F-E9A2-7A77753F231E}"/>
              </a:ext>
            </a:extLst>
          </p:cNvPr>
          <p:cNvSpPr txBox="1"/>
          <p:nvPr/>
        </p:nvSpPr>
        <p:spPr>
          <a:xfrm>
            <a:off x="521178" y="1125538"/>
            <a:ext cx="807524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MPI.MODE_WRONLY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|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MPI.MODE_CREATE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testfile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disp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MPI.INTEGER4.Get_size()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MPI.File.Set_view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disp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MPI.INTEGER4, MPI.INTEGER4)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MPI.File.Write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ko-KR" altLang="en-US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ko-KR" altLang="en-US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MPI.MODE_RDONLY</a:t>
            </a:r>
          </a:p>
          <a:p>
            <a:r>
              <a:rPr lang="ko-KR" altLang="en-US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MPI.COMM_SELF,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testfile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ko-KR" altLang="en-US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MPI.File.Read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ko-KR" altLang="en-US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load data from 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testfile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</a:t>
            </a:r>
            <a:r>
              <a:rPr lang="en" altLang="ko-KR" sz="1400" dirty="0" err="1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749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작성</a:t>
            </a:r>
            <a:endParaRPr lang="en-US" altLang="ko-KR" dirty="0"/>
          </a:p>
          <a:p>
            <a:pPr lvl="1"/>
            <a:r>
              <a:rPr lang="en-US" altLang="ko-KR" dirty="0"/>
              <a:t>import mpi4py </a:t>
            </a:r>
            <a:r>
              <a:rPr lang="ko-KR" altLang="en-US" dirty="0"/>
              <a:t>로 시작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프로그램 실행</a:t>
            </a:r>
            <a:endParaRPr lang="en-US" altLang="ko-KR" dirty="0"/>
          </a:p>
          <a:p>
            <a:pPr lvl="1"/>
            <a:r>
              <a:rPr lang="en-US" altLang="ko-KR" dirty="0"/>
              <a:t>Interactive </a:t>
            </a:r>
            <a:r>
              <a:rPr lang="ko-KR" altLang="en-US" dirty="0"/>
              <a:t>모드로는 사용이 불가능하고 </a:t>
            </a:r>
            <a:r>
              <a:rPr lang="en-US" altLang="ko-KR" dirty="0"/>
              <a:t>command line mode</a:t>
            </a:r>
            <a:r>
              <a:rPr lang="ko-KR" altLang="en-US" dirty="0"/>
              <a:t>로만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Machine file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ko-KR" altLang="en-US" dirty="0"/>
              <a:t>다른 노드를 사용할 경우 </a:t>
            </a:r>
            <a:r>
              <a:rPr lang="en-US" altLang="ko-KR" dirty="0"/>
              <a:t>host</a:t>
            </a:r>
            <a:r>
              <a:rPr lang="ko-KR" altLang="en-US" dirty="0"/>
              <a:t>파일 작성</a:t>
            </a:r>
            <a:endParaRPr lang="en-US" altLang="ko-KR" dirty="0"/>
          </a:p>
          <a:p>
            <a:pPr lvl="1"/>
            <a:r>
              <a:rPr lang="ko-KR" altLang="en-US" dirty="0"/>
              <a:t>현재 노드만 사용할 경우 불필요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 err="1"/>
              <a:t>mpirun</a:t>
            </a:r>
            <a:r>
              <a:rPr lang="ko-KR" altLang="en-US" dirty="0"/>
              <a:t> 을 이용하여 </a:t>
            </a:r>
            <a:r>
              <a:rPr lang="ko-KR" altLang="en-US" dirty="0" err="1"/>
              <a:t>파이선</a:t>
            </a:r>
            <a:r>
              <a:rPr lang="ko-KR" altLang="en-US" dirty="0"/>
              <a:t> 스크립트를 </a:t>
            </a:r>
            <a:r>
              <a:rPr lang="en-US" altLang="ko-KR" dirty="0"/>
              <a:t>command line mode</a:t>
            </a:r>
            <a:r>
              <a:rPr lang="ko-KR" altLang="en-US" dirty="0"/>
              <a:t>로 실행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실행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29501" y="3542787"/>
            <a:ext cx="3057151" cy="19088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2" rtlCol="0" anchor="t" anchorCtr="0"/>
          <a:lstStyle/>
          <a:p>
            <a:pPr marL="285750" lvl="1" indent="-285750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$ cat  hosts</a:t>
            </a:r>
          </a:p>
          <a:p>
            <a:pPr marL="285750" lvl="1" indent="-285750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s0001</a:t>
            </a:r>
          </a:p>
          <a:p>
            <a:pPr marL="285750" lvl="1" indent="-285750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s0002</a:t>
            </a:r>
          </a:p>
          <a:p>
            <a:pPr marL="285750" lvl="1" indent="-285750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s0003</a:t>
            </a:r>
          </a:p>
          <a:p>
            <a:pPr marL="285750" lvl="1" indent="-285750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s0004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A7F7-37D2-2DED-78CF-C8AE16E350DB}"/>
              </a:ext>
            </a:extLst>
          </p:cNvPr>
          <p:cNvSpPr txBox="1"/>
          <p:nvPr/>
        </p:nvSpPr>
        <p:spPr>
          <a:xfrm>
            <a:off x="781291" y="6054448"/>
            <a:ext cx="461251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rPr>
              <a:t>$ </a:t>
            </a:r>
            <a:r>
              <a:rPr lang="en-US" altLang="ko-KR" dirty="0" err="1">
                <a:solidFill>
                  <a:schemeClr val="accent4"/>
                </a:solidFill>
                <a:latin typeface="Consolas" panose="020B0609020204030204" pitchFamily="49" charset="0"/>
                <a:ea typeface="KoPubDotum Medium" pitchFamily="2" charset="-127"/>
              </a:rPr>
              <a:t>mpirun</a:t>
            </a:r>
            <a:r>
              <a:rPr lang="en-US" altLang="ko-KR" dirty="0"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rPr>
              <a:t> -np 4 python test.py</a:t>
            </a:r>
            <a:endParaRPr lang="ko-KR" altLang="en-US" dirty="0">
              <a:solidFill>
                <a:schemeClr val="bg1"/>
              </a:solidFill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8665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D1B528-C6D5-EFAC-3CD4-A3774D55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 30 : MPI File IO with seek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56FA5-F308-887F-E9A2-7A77753F231E}"/>
              </a:ext>
            </a:extLst>
          </p:cNvPr>
          <p:cNvSpPr txBox="1"/>
          <p:nvPr/>
        </p:nvSpPr>
        <p:spPr>
          <a:xfrm>
            <a:off x="521178" y="1092487"/>
            <a:ext cx="8075240" cy="54938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MPI.MODE_WRONLY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|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MPI.MODE_CREATE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test.out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MPI.INTEGER4.Get_size()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MPI.File.Seek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MPI.SEEK_SET)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MPI.File.Write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MPI.MODE_RDONLY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test.out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MPI.File.Seek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MPI.SEEK_SET)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MPI.File.Read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= 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'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66488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FB9A5-CE2E-DE82-8979-0C963A0EE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/>
              <a:t>size = </a:t>
            </a:r>
            <a:r>
              <a:rPr kumimoji="1" lang="en" altLang="ko-KR" dirty="0" err="1"/>
              <a:t>MPI.File.Get_size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)</a:t>
            </a:r>
          </a:p>
          <a:p>
            <a:pPr lvl="1"/>
            <a:r>
              <a:rPr kumimoji="1" lang="en" altLang="ko-KR" dirty="0"/>
              <a:t>Return the file size in byte</a:t>
            </a:r>
          </a:p>
          <a:p>
            <a:pPr lvl="1"/>
            <a:endParaRPr kumimoji="1" lang="en" altLang="ko-KR" dirty="0"/>
          </a:p>
          <a:p>
            <a:r>
              <a:rPr kumimoji="1" lang="en" altLang="ko-KR" dirty="0" err="1"/>
              <a:t>MPI.File.Write_at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, offset, </a:t>
            </a:r>
            <a:r>
              <a:rPr kumimoji="1" lang="en" altLang="ko-KR" dirty="0" err="1"/>
              <a:t>buf</a:t>
            </a:r>
            <a:r>
              <a:rPr kumimoji="1" lang="en" altLang="ko-KR" dirty="0"/>
              <a:t>, status=None))</a:t>
            </a:r>
          </a:p>
          <a:p>
            <a:pPr lvl="1"/>
            <a:r>
              <a:rPr kumimoji="1" lang="en" altLang="ko-KR" dirty="0" err="1"/>
              <a:t>MPI.File.Seek</a:t>
            </a:r>
            <a:r>
              <a:rPr kumimoji="1" lang="en" altLang="ko-KR" dirty="0"/>
              <a:t> + </a:t>
            </a:r>
            <a:r>
              <a:rPr kumimoji="1" lang="en" altLang="ko-KR" dirty="0" err="1"/>
              <a:t>MPI.File.Write</a:t>
            </a:r>
            <a:endParaRPr kumimoji="1" lang="en" altLang="ko-KR" dirty="0"/>
          </a:p>
          <a:p>
            <a:pPr lvl="1"/>
            <a:endParaRPr kumimoji="1" lang="en" altLang="ko-KR" dirty="0"/>
          </a:p>
          <a:p>
            <a:r>
              <a:rPr kumimoji="1" lang="en" altLang="ko-KR" dirty="0" err="1"/>
              <a:t>MPI.File.Reat_at</a:t>
            </a:r>
            <a:r>
              <a:rPr kumimoji="1" lang="en" altLang="ko-KR" dirty="0"/>
              <a:t>(</a:t>
            </a:r>
            <a:r>
              <a:rPr kumimoji="1" lang="en" altLang="ko-KR" dirty="0" err="1"/>
              <a:t>fh</a:t>
            </a:r>
            <a:r>
              <a:rPr kumimoji="1" lang="en" altLang="ko-KR" dirty="0"/>
              <a:t>, offset, </a:t>
            </a:r>
            <a:r>
              <a:rPr kumimoji="1" lang="en" altLang="ko-KR" dirty="0" err="1"/>
              <a:t>buf</a:t>
            </a:r>
            <a:r>
              <a:rPr kumimoji="1" lang="en" altLang="ko-KR" dirty="0"/>
              <a:t>, status=None)</a:t>
            </a:r>
          </a:p>
          <a:p>
            <a:pPr lvl="1"/>
            <a:r>
              <a:rPr kumimoji="1" lang="en" altLang="ko-KR" dirty="0" err="1"/>
              <a:t>MPI.File.Seek</a:t>
            </a:r>
            <a:r>
              <a:rPr kumimoji="1" lang="en" altLang="ko-KR" dirty="0"/>
              <a:t> + </a:t>
            </a:r>
            <a:r>
              <a:rPr kumimoji="1" lang="en" altLang="ko-KR" dirty="0" err="1"/>
              <a:t>MPI.File.Read</a:t>
            </a:r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625313-DBF1-A57A-6E62-69192FCE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파일 입출력 명령어 </a:t>
            </a:r>
            <a:r>
              <a:rPr lang="en-US" altLang="ko-KR" dirty="0"/>
              <a:t>(IV)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8530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5EDF7E9-C67D-ACF9-714C-21236C05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 31 : MPI File IO with read/write at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DB34E-FBB3-A182-3953-97C156F08670}"/>
              </a:ext>
            </a:extLst>
          </p:cNvPr>
          <p:cNvSpPr txBox="1"/>
          <p:nvPr/>
        </p:nvSpPr>
        <p:spPr>
          <a:xfrm>
            <a:off x="484741" y="1125538"/>
            <a:ext cx="8174516" cy="54938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MPI.MODE_WRONLY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|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MPI.MODE_CREATE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'test2.out'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MPI.INTEGER4.Get_size())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MPI.File.Write_at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MPI.MODE_RDONLY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MPI.File.Open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filename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'test2.out'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amode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filesize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blocksize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.int32)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MPI.File.Read_at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offset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= 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buf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'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MPI.File.Close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fh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4774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BF0B80-688E-FF47-FC66-57698FA4E68C}"/>
              </a:ext>
            </a:extLst>
          </p:cNvPr>
          <p:cNvSpPr txBox="1"/>
          <p:nvPr/>
        </p:nvSpPr>
        <p:spPr>
          <a:xfrm>
            <a:off x="348180" y="312909"/>
            <a:ext cx="781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Dotum Bold" pitchFamily="2" charset="-127"/>
                <a:ea typeface="KoPubDotum Bold" pitchFamily="2" charset="-127"/>
              </a:rPr>
              <a:t>요약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167B68-6B03-419F-BB0C-E2FCC7CA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병렬처리 이해</a:t>
            </a:r>
          </a:p>
          <a:p>
            <a:pPr lvl="1"/>
            <a:r>
              <a:rPr lang="en-US" altLang="ko-KR" dirty="0"/>
              <a:t>MPI</a:t>
            </a:r>
            <a:r>
              <a:rPr lang="ko-KR" altLang="en-US" dirty="0"/>
              <a:t> 소개 및 프로그래밍 모델</a:t>
            </a:r>
            <a:endParaRPr lang="en-US" altLang="ko-KR" dirty="0"/>
          </a:p>
          <a:p>
            <a:pPr lvl="1"/>
            <a:r>
              <a:rPr lang="en-US" altLang="ko-KR" dirty="0"/>
              <a:t>MPI </a:t>
            </a:r>
            <a:r>
              <a:rPr lang="ko-KR" altLang="en-US" dirty="0"/>
              <a:t>프로세스와 및 </a:t>
            </a:r>
            <a:r>
              <a:rPr lang="ko-KR" altLang="en-US" dirty="0" err="1"/>
              <a:t>커뮤니케이터</a:t>
            </a:r>
            <a:endParaRPr lang="en-US" altLang="ko-KR" dirty="0"/>
          </a:p>
          <a:p>
            <a:pPr lvl="1"/>
            <a:endParaRPr lang="en-US" altLang="ko-KR" sz="800" dirty="0"/>
          </a:p>
          <a:p>
            <a:r>
              <a:rPr lang="en-US" altLang="ko-KR" dirty="0"/>
              <a:t>mpi4py </a:t>
            </a:r>
            <a:r>
              <a:rPr lang="ko-KR" altLang="en-US" dirty="0"/>
              <a:t>패키지 소개 및 실습</a:t>
            </a:r>
          </a:p>
          <a:p>
            <a:pPr lvl="1"/>
            <a:r>
              <a:rPr lang="en-US" altLang="ko-KR" dirty="0"/>
              <a:t>mpi4py </a:t>
            </a:r>
            <a:r>
              <a:rPr lang="ko-KR" altLang="en-US" dirty="0"/>
              <a:t>패키지 소개</a:t>
            </a:r>
            <a:endParaRPr lang="en-US" altLang="ko-KR" dirty="0"/>
          </a:p>
          <a:p>
            <a:pPr lvl="1"/>
            <a:r>
              <a:rPr lang="ko-KR" altLang="en-US" dirty="0" err="1"/>
              <a:t>점대점</a:t>
            </a:r>
            <a:r>
              <a:rPr lang="ko-KR" altLang="en-US" dirty="0"/>
              <a:t> 통신 </a:t>
            </a:r>
            <a:r>
              <a:rPr lang="en-US" altLang="ko-KR" dirty="0"/>
              <a:t>(Point-to-point communication)</a:t>
            </a:r>
          </a:p>
          <a:p>
            <a:pPr lvl="1"/>
            <a:r>
              <a:rPr lang="ko-KR" altLang="en-US" dirty="0"/>
              <a:t>집합 통신 </a:t>
            </a:r>
            <a:r>
              <a:rPr lang="en-US" altLang="ko-KR" dirty="0"/>
              <a:t>(Collective communication)</a:t>
            </a:r>
          </a:p>
          <a:p>
            <a:pPr lvl="1"/>
            <a:endParaRPr lang="en-US" altLang="ko-KR" sz="800" dirty="0"/>
          </a:p>
          <a:p>
            <a:r>
              <a:rPr lang="ko-KR" altLang="en-US" dirty="0" err="1"/>
              <a:t>파이선</a:t>
            </a:r>
            <a:r>
              <a:rPr lang="ko-KR" altLang="en-US" dirty="0"/>
              <a:t> </a:t>
            </a:r>
            <a:r>
              <a:rPr lang="en-US" altLang="ko-KR" dirty="0"/>
              <a:t>MPI </a:t>
            </a:r>
            <a:r>
              <a:rPr lang="ko-KR" altLang="en-US" dirty="0"/>
              <a:t>프로그래밍 실습</a:t>
            </a:r>
          </a:p>
          <a:p>
            <a:pPr lvl="1"/>
            <a:r>
              <a:rPr lang="ko-KR" altLang="en-US" dirty="0"/>
              <a:t>루프 병렬화 </a:t>
            </a:r>
            <a:r>
              <a:rPr lang="en-US" altLang="ko-KR" dirty="0"/>
              <a:t>(Loop parallelization)</a:t>
            </a:r>
          </a:p>
          <a:p>
            <a:pPr lvl="1"/>
            <a:r>
              <a:rPr lang="ko-KR" altLang="en-US" dirty="0"/>
              <a:t>영역 분할 </a:t>
            </a:r>
            <a:r>
              <a:rPr lang="en-US" altLang="ko-KR" dirty="0"/>
              <a:t>(Domain decomposition)</a:t>
            </a:r>
          </a:p>
          <a:p>
            <a:pPr lvl="1"/>
            <a:r>
              <a:rPr lang="en-US" altLang="ko-KR" dirty="0"/>
              <a:t>MPI-IO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D19A58-0D54-4482-BDF8-5DA241E7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0E7ED-8307-05CC-F02A-8889206B4368}"/>
              </a:ext>
            </a:extLst>
          </p:cNvPr>
          <p:cNvSpPr txBox="1"/>
          <p:nvPr/>
        </p:nvSpPr>
        <p:spPr>
          <a:xfrm>
            <a:off x="576263" y="6205708"/>
            <a:ext cx="7856537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모든 실습 코드는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  <a:hlinkClick r:id="rId2"/>
              </a:rPr>
              <a:t>https://github.com/jihoonakang/MPI_python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에서 이용 가능</a:t>
            </a:r>
          </a:p>
        </p:txBody>
      </p:sp>
    </p:spTree>
    <p:extLst>
      <p:ext uri="{BB962C8B-B14F-4D97-AF65-F5344CB8AC3E}">
        <p14:creationId xmlns:p14="http://schemas.microsoft.com/office/powerpoint/2010/main" val="4126945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56375"/>
            <a:ext cx="746125" cy="242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B2161-5353-4324-9223-FB8E0C61D410}" type="slidenum">
              <a:rPr lang="ko-KR" altLang="en-US" smtClean="0">
                <a:latin typeface="KoPubDotum Medium" pitchFamily="2" charset="-127"/>
                <a:ea typeface="KoPubDotum Medium" pitchFamily="2" charset="-127"/>
              </a:rPr>
              <a:pPr/>
              <a:t>154</a:t>
            </a:fld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1"/>
          <a:stretch/>
        </p:blipFill>
        <p:spPr bwMode="auto">
          <a:xfrm>
            <a:off x="3200843" y="1303168"/>
            <a:ext cx="4536504" cy="268660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029B12-F7FE-B218-243C-C9EDDF5DD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694">
            <a:off x="5294004" y="3779480"/>
            <a:ext cx="2576872" cy="1932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52A26-C6E1-8871-BFCA-1C535280A07D}"/>
              </a:ext>
            </a:extLst>
          </p:cNvPr>
          <p:cNvSpPr txBox="1"/>
          <p:nvPr/>
        </p:nvSpPr>
        <p:spPr>
          <a:xfrm>
            <a:off x="3925852" y="4211528"/>
            <a:ext cx="26673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6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Q</a:t>
            </a:r>
            <a:r>
              <a:rPr lang="en-US" altLang="ko-KR" sz="5400" dirty="0">
                <a:latin typeface="KoPubDotum Medium" pitchFamily="2" charset="-127"/>
                <a:ea typeface="KoPubDotum Medium" pitchFamily="2" charset="-127"/>
              </a:rPr>
              <a:t>&amp;A</a:t>
            </a:r>
            <a:endParaRPr lang="ko-KR" altLang="en-US" sz="5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B8F25-006B-28F0-D798-AE91F849BD33}"/>
              </a:ext>
            </a:extLst>
          </p:cNvPr>
          <p:cNvSpPr txBox="1"/>
          <p:nvPr/>
        </p:nvSpPr>
        <p:spPr>
          <a:xfrm>
            <a:off x="3465054" y="5842375"/>
            <a:ext cx="506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https://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github.com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/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jihoonakang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/</a:t>
            </a:r>
            <a:r>
              <a:rPr kumimoji="1" lang="en-US" altLang="ko-KR" dirty="0" err="1">
                <a:latin typeface="KoPubDotum Medium" pitchFamily="2" charset="-127"/>
                <a:ea typeface="KoPubDotum Medium" pitchFamily="2" charset="-127"/>
                <a:cs typeface="KoPubWorldDotum Medium" pitchFamily="2" charset="-127"/>
              </a:rPr>
              <a:t>MPI_python</a:t>
            </a:r>
            <a:endParaRPr kumimoji="1" lang="ko-KR" altLang="en-US" dirty="0">
              <a:latin typeface="KoPubDotum Medium" pitchFamily="2" charset="-127"/>
              <a:ea typeface="KoPubDotum Medium" pitchFamily="2" charset="-127"/>
              <a:cs typeface="KoPubWorldDotum Medium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MPI_Init</a:t>
            </a:r>
            <a:r>
              <a:rPr lang="en-US" altLang="ko-KR" dirty="0"/>
              <a:t>(&amp;</a:t>
            </a:r>
            <a:r>
              <a:rPr lang="en-US" altLang="ko-KR" dirty="0" err="1"/>
              <a:t>argc</a:t>
            </a:r>
            <a:r>
              <a:rPr lang="en-US" altLang="ko-KR" dirty="0"/>
              <a:t>, &amp;</a:t>
            </a:r>
            <a:r>
              <a:rPr lang="en-US" altLang="ko-KR" dirty="0" err="1"/>
              <a:t>argv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Subroutine of starting MPI </a:t>
            </a:r>
          </a:p>
          <a:p>
            <a:pPr lvl="1"/>
            <a:r>
              <a:rPr lang="en-US" altLang="ko-KR" dirty="0"/>
              <a:t>Prepares the system for MPI execution</a:t>
            </a:r>
          </a:p>
          <a:p>
            <a:r>
              <a:rPr lang="en-US" altLang="ko-KR" dirty="0" err="1"/>
              <a:t>MPI_Finalize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Return the error code when it is failed</a:t>
            </a:r>
          </a:p>
          <a:p>
            <a:pPr lvl="1"/>
            <a:r>
              <a:rPr lang="en-US" altLang="ko-KR" dirty="0"/>
              <a:t>Subroutines of finalizing MPI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MPI_Init</a:t>
            </a:r>
            <a:r>
              <a:rPr lang="en-US" altLang="ko-KR" dirty="0"/>
              <a:t> and </a:t>
            </a:r>
            <a:r>
              <a:rPr lang="en-US" altLang="ko-KR" dirty="0" err="1"/>
              <a:t>MPI_Finalize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6337C6-90AD-6E4A-70ED-C17826A0133F}"/>
              </a:ext>
            </a:extLst>
          </p:cNvPr>
          <p:cNvGrpSpPr/>
          <p:nvPr/>
        </p:nvGrpSpPr>
        <p:grpSpPr>
          <a:xfrm>
            <a:off x="683461" y="3429000"/>
            <a:ext cx="7823932" cy="3240360"/>
            <a:chOff x="683460" y="3212970"/>
            <a:chExt cx="8224837" cy="3239676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67FB556-5B62-4006-904B-8E6C868BFDE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683460" y="3212970"/>
              <a:ext cx="8224837" cy="323967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/>
            <a:lstStyle/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#include &lt;</a:t>
              </a:r>
              <a:r>
                <a:rPr lang="en-US" sz="1600" dirty="0" err="1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stdio.h</a:t>
              </a:r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&gt;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#include ”</a:t>
              </a:r>
              <a:r>
                <a:rPr lang="en-US" sz="1600" dirty="0" err="1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mpi.h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  <a:p>
              <a:endParaRPr lang="en-US" sz="1600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int main (int </a:t>
              </a:r>
              <a:r>
                <a:rPr lang="en-US" sz="1600" dirty="0" err="1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argc</a:t>
              </a:r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, char* </a:t>
              </a:r>
              <a:r>
                <a:rPr lang="en-US" sz="1600" dirty="0" err="1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[])</a:t>
              </a: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   /* Initialize the library */</a:t>
              </a: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1600" dirty="0" err="1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MPI_Init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(&amp;</a:t>
              </a:r>
              <a:r>
                <a:rPr lang="en-US" sz="1600" dirty="0" err="1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argc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, &amp;</a:t>
              </a:r>
              <a:r>
                <a:rPr lang="en-US" sz="1600" dirty="0" err="1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); </a:t>
              </a:r>
            </a:p>
            <a:p>
              <a:endParaRPr lang="en-US" sz="1600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1600" dirty="0" err="1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printf</a:t>
              </a:r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altLang="ko-KR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”</a:t>
              </a:r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Hello world\n”);</a:t>
              </a:r>
            </a:p>
            <a:p>
              <a:endParaRPr lang="en-US" sz="1600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/* Wrap it up. */</a:t>
              </a: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1600" dirty="0" err="1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MPI_Finalize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();</a:t>
              </a:r>
            </a:p>
            <a:p>
              <a:r>
                <a:rPr lang="en-US" sz="1600" dirty="0"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</p:txBody>
        </p:sp>
        <p:sp>
          <p:nvSpPr>
            <p:cNvPr id="6" name="Rectangular Callout 3">
              <a:extLst>
                <a:ext uri="{FF2B5EF4-FFF2-40B4-BE49-F238E27FC236}">
                  <a16:creationId xmlns:a16="http://schemas.microsoft.com/office/drawing/2014/main" id="{95E1D02B-CACE-4D4D-A607-BEA4A40833F2}"/>
                </a:ext>
              </a:extLst>
            </p:cNvPr>
            <p:cNvSpPr/>
            <p:nvPr/>
          </p:nvSpPr>
          <p:spPr>
            <a:xfrm>
              <a:off x="5724160" y="4354306"/>
              <a:ext cx="2894373" cy="432048"/>
            </a:xfrm>
            <a:prstGeom prst="wedgeRectCallout">
              <a:avLst>
                <a:gd name="adj1" fmla="val -99488"/>
                <a:gd name="adj2" fmla="val 5672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KoPubDotum Medium" pitchFamily="2" charset="-127"/>
                </a:rPr>
                <a:t>Initialize MPI Library</a:t>
              </a:r>
            </a:p>
          </p:txBody>
        </p:sp>
        <p:sp>
          <p:nvSpPr>
            <p:cNvPr id="7" name="Rectangular Callout 8">
              <a:extLst>
                <a:ext uri="{FF2B5EF4-FFF2-40B4-BE49-F238E27FC236}">
                  <a16:creationId xmlns:a16="http://schemas.microsoft.com/office/drawing/2014/main" id="{4C313662-787A-4E42-92AC-F51E94E74ED8}"/>
                </a:ext>
              </a:extLst>
            </p:cNvPr>
            <p:cNvSpPr/>
            <p:nvPr/>
          </p:nvSpPr>
          <p:spPr>
            <a:xfrm>
              <a:off x="5666206" y="5218402"/>
              <a:ext cx="2520280" cy="432048"/>
            </a:xfrm>
            <a:prstGeom prst="wedgeRectCallout">
              <a:avLst>
                <a:gd name="adj1" fmla="val -96914"/>
                <a:gd name="adj2" fmla="val -1028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KoPubDotum Medium" pitchFamily="2" charset="-127"/>
                </a:rPr>
                <a:t>Do some work!</a:t>
              </a:r>
            </a:p>
          </p:txBody>
        </p:sp>
        <p:sp>
          <p:nvSpPr>
            <p:cNvPr id="8" name="Rectangular Callout 9">
              <a:extLst>
                <a:ext uri="{FF2B5EF4-FFF2-40B4-BE49-F238E27FC236}">
                  <a16:creationId xmlns:a16="http://schemas.microsoft.com/office/drawing/2014/main" id="{143C1438-AB51-4858-A8D6-6945B855BFA1}"/>
                </a:ext>
              </a:extLst>
            </p:cNvPr>
            <p:cNvSpPr/>
            <p:nvPr/>
          </p:nvSpPr>
          <p:spPr>
            <a:xfrm>
              <a:off x="4716020" y="5877340"/>
              <a:ext cx="3240360" cy="432048"/>
            </a:xfrm>
            <a:prstGeom prst="wedgeRectCallout">
              <a:avLst>
                <a:gd name="adj1" fmla="val -95894"/>
                <a:gd name="adj2" fmla="val -241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KoPubDotum Medium" pitchFamily="2" charset="-127"/>
                </a:rPr>
                <a:t>Return the resources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76B1CD1-2044-4339-92A5-2673C9397E5A}"/>
                </a:ext>
              </a:extLst>
            </p:cNvPr>
            <p:cNvGrpSpPr/>
            <p:nvPr/>
          </p:nvGrpSpPr>
          <p:grpSpPr>
            <a:xfrm>
              <a:off x="1002442" y="3346153"/>
              <a:ext cx="6184810" cy="2963247"/>
              <a:chOff x="827480" y="2132768"/>
              <a:chExt cx="6184810" cy="2963247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DD007F76-29FB-4400-B377-F2286A298C50}"/>
                  </a:ext>
                </a:extLst>
              </p:cNvPr>
              <p:cNvCxnSpPr>
                <a:endCxn id="12" idx="1"/>
              </p:cNvCxnSpPr>
              <p:nvPr/>
            </p:nvCxnSpPr>
            <p:spPr>
              <a:xfrm flipV="1">
                <a:off x="4067930" y="2294807"/>
                <a:ext cx="1958896" cy="1278163"/>
              </a:xfrm>
              <a:prstGeom prst="straightConnector1">
                <a:avLst/>
              </a:prstGeom>
              <a:ln w="19050">
                <a:solidFill>
                  <a:srgbClr val="005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9B2CC53-BE1F-43EB-BC67-0AEBC1BE6479}"/>
                  </a:ext>
                </a:extLst>
              </p:cNvPr>
              <p:cNvCxnSpPr>
                <a:endCxn id="12" idx="1"/>
              </p:cNvCxnSpPr>
              <p:nvPr/>
            </p:nvCxnSpPr>
            <p:spPr>
              <a:xfrm flipV="1">
                <a:off x="2995830" y="2294807"/>
                <a:ext cx="3030996" cy="2681322"/>
              </a:xfrm>
              <a:prstGeom prst="straightConnector1">
                <a:avLst/>
              </a:prstGeom>
              <a:ln w="19050">
                <a:solidFill>
                  <a:srgbClr val="005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469AD-154A-4D63-B49C-7F228EE3A405}"/>
                  </a:ext>
                </a:extLst>
              </p:cNvPr>
              <p:cNvSpPr txBox="1"/>
              <p:nvPr/>
            </p:nvSpPr>
            <p:spPr>
              <a:xfrm>
                <a:off x="6026826" y="2132768"/>
                <a:ext cx="985464" cy="324077"/>
              </a:xfrm>
              <a:prstGeom prst="rect">
                <a:avLst/>
              </a:prstGeom>
              <a:noFill/>
              <a:ln w="28575">
                <a:solidFill>
                  <a:srgbClr val="0042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ko-KR" dirty="0">
                    <a:latin typeface="KoPubDotum Medium" pitchFamily="2" charset="-127"/>
                    <a:ea typeface="KoPubDotum Medium" pitchFamily="2" charset="-127"/>
                    <a:cs typeface="Arial" pitchFamily="34" charset="0"/>
                    <a:sym typeface="Wingdings" pitchFamily="2" charset="2"/>
                  </a:rPr>
                  <a:t>Library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1670FA8-D893-41F2-BA57-D105CAB1037B}"/>
                  </a:ext>
                </a:extLst>
              </p:cNvPr>
              <p:cNvSpPr/>
              <p:nvPr/>
            </p:nvSpPr>
            <p:spPr>
              <a:xfrm>
                <a:off x="827480" y="3511795"/>
                <a:ext cx="3240450" cy="360050"/>
              </a:xfrm>
              <a:prstGeom prst="rect">
                <a:avLst/>
              </a:prstGeom>
              <a:noFill/>
              <a:ln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3BC2E5C-1970-400F-9255-731B8E92BA67}"/>
                  </a:ext>
                </a:extLst>
              </p:cNvPr>
              <p:cNvSpPr/>
              <p:nvPr/>
            </p:nvSpPr>
            <p:spPr>
              <a:xfrm>
                <a:off x="850320" y="4735965"/>
                <a:ext cx="2145510" cy="360050"/>
              </a:xfrm>
              <a:prstGeom prst="rect">
                <a:avLst/>
              </a:prstGeom>
              <a:noFill/>
              <a:ln>
                <a:solidFill>
                  <a:srgbClr val="0042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326A5F-2938-4EFD-9BD0-AA31191CDAD7}"/>
              </a:ext>
            </a:extLst>
          </p:cNvPr>
          <p:cNvSpPr txBox="1"/>
          <p:nvPr/>
        </p:nvSpPr>
        <p:spPr>
          <a:xfrm>
            <a:off x="5383762" y="2693324"/>
            <a:ext cx="2600588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파이선에서는 불필요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 required                        and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1 : “Hello, World” in MPI </a:t>
            </a:r>
            <a:endParaRPr lang="ko-KR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blackWhite">
          <a:xfrm>
            <a:off x="451453" y="1772770"/>
            <a:ext cx="8224837" cy="1196948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r>
              <a:rPr lang="en" altLang="ko-KR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b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"Hello World!"</a:t>
            </a:r>
            <a: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endParaRPr lang="en" altLang="ko-KR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DB5A260-D226-43A1-A9CB-C0A5694C762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44533" y="3307328"/>
            <a:ext cx="8224837" cy="210962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>
              <a:buNone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mpirun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  -np  4  python ./lab1_hello.py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Hello World!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Hello World!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Hello World!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Hello World!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$</a:t>
            </a:r>
            <a:br>
              <a:rPr lang="en-US" altLang="ko-KR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dirty="0"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47238E-9D67-48DC-9E34-BD05B932578D}"/>
              </a:ext>
            </a:extLst>
          </p:cNvPr>
          <p:cNvSpPr txBox="1"/>
          <p:nvPr/>
        </p:nvSpPr>
        <p:spPr>
          <a:xfrm>
            <a:off x="2273958" y="1048469"/>
            <a:ext cx="1224137" cy="313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tIns="18000" bIns="18000" rtlCol="0">
            <a:spAutoFit/>
          </a:bodyPr>
          <a:lstStyle/>
          <a:p>
            <a:pPr algn="ctr"/>
            <a:r>
              <a:rPr lang="en-US" altLang="ko-KR" dirty="0" err="1">
                <a:latin typeface="Consolas" panose="020B0609020204030204" pitchFamily="49" charset="0"/>
                <a:ea typeface="KoPubDotum Medium" pitchFamily="2" charset="-127"/>
              </a:rPr>
              <a:t>MPI_Init</a:t>
            </a:r>
            <a:endParaRPr lang="en-US" altLang="ko-KR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F7D6B0-BB46-4E23-880F-EB60704733BA}"/>
              </a:ext>
            </a:extLst>
          </p:cNvPr>
          <p:cNvSpPr txBox="1"/>
          <p:nvPr/>
        </p:nvSpPr>
        <p:spPr>
          <a:xfrm>
            <a:off x="4160976" y="1048469"/>
            <a:ext cx="1728192" cy="313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tIns="18000" bIns="18000" rtlCol="0">
            <a:spAutoFit/>
          </a:bodyPr>
          <a:lstStyle/>
          <a:p>
            <a:pPr algn="ctr"/>
            <a:r>
              <a:rPr lang="en-US" altLang="ko-KR" dirty="0" err="1">
                <a:latin typeface="Consolas" panose="020B0609020204030204" pitchFamily="49" charset="0"/>
                <a:ea typeface="KoPubDotum Medium" pitchFamily="2" charset="-127"/>
              </a:rPr>
              <a:t>MPI_Finalize</a:t>
            </a:r>
            <a:endParaRPr lang="en-US" altLang="ko-KR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05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실행 순서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machine file</a:t>
            </a:r>
            <a:r>
              <a:rPr lang="ko-KR" altLang="en-US" dirty="0"/>
              <a:t>을 탐색 </a:t>
            </a:r>
            <a:r>
              <a:rPr lang="en-US" altLang="ko-KR" dirty="0"/>
              <a:t>(</a:t>
            </a:r>
            <a:r>
              <a:rPr lang="ko-KR" altLang="en-US" dirty="0"/>
              <a:t>실행 노드 정보 제공</a:t>
            </a:r>
            <a:r>
              <a:rPr lang="en-US" altLang="ko-KR" dirty="0"/>
              <a:t>, </a:t>
            </a:r>
            <a:r>
              <a:rPr lang="ko-KR" altLang="en-US" dirty="0"/>
              <a:t>없으면 현재 노드 사용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SSH </a:t>
            </a:r>
            <a:r>
              <a:rPr lang="ko-KR" altLang="en-US" dirty="0"/>
              <a:t>또는</a:t>
            </a:r>
            <a:r>
              <a:rPr lang="en-US" altLang="ko-KR" dirty="0"/>
              <a:t> RSH </a:t>
            </a:r>
            <a:r>
              <a:rPr lang="ko-KR" altLang="en-US" dirty="0"/>
              <a:t>를 이용하여 </a:t>
            </a:r>
            <a:r>
              <a:rPr lang="en-US" altLang="ko-KR" dirty="0"/>
              <a:t>machine file</a:t>
            </a:r>
            <a:r>
              <a:rPr lang="ko-KR" altLang="en-US" dirty="0"/>
              <a:t>에 있는 각 노드에 실행 프로그램을 복사하고 실행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MPI_Init</a:t>
            </a:r>
            <a:r>
              <a:rPr lang="ko-KR" altLang="en-US" dirty="0"/>
              <a:t>이 실행될 경우 모든 실행프로세스 참여하는 통신 채널을 설정 </a:t>
            </a:r>
            <a:r>
              <a:rPr lang="en-US" altLang="ko-KR" dirty="0"/>
              <a:t>(</a:t>
            </a:r>
            <a:r>
              <a:rPr lang="ko-KR" altLang="en-US" dirty="0" err="1"/>
              <a:t>커뮤니케이터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MPI </a:t>
            </a:r>
            <a:r>
              <a:rPr lang="ko-KR" altLang="en-US" dirty="0"/>
              <a:t>통신 함수 </a:t>
            </a:r>
            <a:r>
              <a:rPr lang="ko-KR" altLang="en-US" dirty="0" err="1"/>
              <a:t>실행시</a:t>
            </a:r>
            <a:r>
              <a:rPr lang="ko-KR" altLang="en-US" dirty="0"/>
              <a:t> 지정된 </a:t>
            </a:r>
            <a:r>
              <a:rPr lang="ko-KR" altLang="en-US" dirty="0" err="1"/>
              <a:t>커뮤니케이터</a:t>
            </a:r>
            <a:r>
              <a:rPr lang="ko-KR" altLang="en-US" dirty="0"/>
              <a:t> 내의 프로세스끼리 데이터 통신을 수행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통신함수는 반드시 </a:t>
            </a:r>
            <a:r>
              <a:rPr lang="ko-KR" altLang="en-US" dirty="0" err="1"/>
              <a:t>커뮤니케이터를</a:t>
            </a:r>
            <a:r>
              <a:rPr lang="ko-KR" altLang="en-US" dirty="0"/>
              <a:t> </a:t>
            </a:r>
            <a:r>
              <a:rPr lang="ko-KR" altLang="en-US" dirty="0" err="1"/>
              <a:t>지정해야함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MPI_Finalize</a:t>
            </a:r>
            <a:r>
              <a:rPr lang="en-US" altLang="ko-KR" dirty="0"/>
              <a:t>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 err="1"/>
              <a:t>커뮤니케이터를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ko-KR" altLang="en-US" dirty="0"/>
              <a:t>프로세스는 더 이상 통신을 수행할 수 없음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mpirun</a:t>
            </a:r>
            <a:r>
              <a:rPr lang="ko-KR" altLang="en-US" dirty="0"/>
              <a:t>을 이용한 병렬 실행</a:t>
            </a:r>
          </a:p>
        </p:txBody>
      </p:sp>
    </p:spTree>
    <p:extLst>
      <p:ext uri="{BB962C8B-B14F-4D97-AF65-F5344CB8AC3E}">
        <p14:creationId xmlns:p14="http://schemas.microsoft.com/office/powerpoint/2010/main" val="359797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an MPI Program</a:t>
            </a:r>
            <a:endParaRPr lang="ko-KR" alt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416581" y="1795394"/>
            <a:ext cx="4896558" cy="11521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0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Execute on node1:</a:t>
            </a:r>
          </a:p>
          <a:p>
            <a:pPr>
              <a:buNone/>
            </a:pPr>
            <a:r>
              <a:rPr lang="en-US" altLang="ko-KR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mpirun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-np 4 python ./lab1_hello.py</a:t>
            </a:r>
            <a:endParaRPr lang="ko-KR" altLang="en-US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ko-KR" altLang="ko-KR" sz="20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91952" y="3717033"/>
            <a:ext cx="4240088" cy="20162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4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Check the MPI </a:t>
            </a:r>
            <a:r>
              <a:rPr lang="en-US" altLang="ko-KR" sz="24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hostfile</a:t>
            </a:r>
            <a:r>
              <a:rPr lang="en-US" altLang="ko-KR" sz="24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</a:t>
            </a:r>
          </a:p>
          <a:p>
            <a:r>
              <a:rPr kumimoji="1"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s0001</a:t>
            </a:r>
          </a:p>
          <a:p>
            <a:r>
              <a:rPr kumimoji="1"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s0002</a:t>
            </a:r>
          </a:p>
          <a:p>
            <a:r>
              <a:rPr kumimoji="1"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s0003</a:t>
            </a:r>
          </a:p>
          <a:p>
            <a:r>
              <a:rPr kumimoji="1"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s0004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6064464" y="1412776"/>
            <a:ext cx="2684116" cy="4320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python ./lab1_hello.py</a:t>
            </a:r>
            <a:endParaRPr kumimoji="1"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012200" y="908720"/>
            <a:ext cx="2376264" cy="5040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rtlCol="0" anchor="ctr" anchorCtr="1" compatLnSpc="1">
            <a:prstTxWarp prst="textNoShape">
              <a:avLst/>
            </a:prstTxWarp>
            <a:noAutofit/>
          </a:bodyPr>
          <a:lstStyle/>
          <a:p>
            <a:pPr marL="419100" marR="0" indent="-419100" defTabSz="914400" rtl="0" eaLnBrk="1" fontAlgn="base" latinLnBrk="1" hangingPunct="1">
              <a:lnSpc>
                <a:spcPts val="18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Font typeface="Wingdings" pitchFamily="2" charset="2"/>
              <a:buNone/>
              <a:tabLst/>
            </a:pPr>
            <a:r>
              <a:rPr lang="en-US" altLang="ko-KR" sz="2400" dirty="0">
                <a:solidFill>
                  <a:srgbClr val="000000"/>
                </a:solidFill>
                <a:effectLst/>
                <a:latin typeface="KoPubDotum Medium" pitchFamily="2" charset="-127"/>
                <a:ea typeface="굴림체" pitchFamily="49" charset="-127"/>
                <a:cs typeface="Arial" panose="020B0604020202020204" pitchFamily="34" charset="0"/>
              </a:rPr>
              <a:t>process1</a:t>
            </a:r>
            <a:endParaRPr lang="ko-KR" altLang="en-US" sz="2400" dirty="0">
              <a:solidFill>
                <a:srgbClr val="000000"/>
              </a:solidFill>
              <a:effectLst/>
              <a:latin typeface="KoPubDotum Medium" pitchFamily="2" charset="-127"/>
              <a:ea typeface="굴림체" pitchFamily="49" charset="-127"/>
              <a:cs typeface="Arial" panose="020B0604020202020204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6064464" y="2492896"/>
            <a:ext cx="2684116" cy="4320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python ./lab1_hello.py</a:t>
            </a:r>
            <a:endParaRPr kumimoji="1"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012200" y="1988840"/>
            <a:ext cx="2376264" cy="5040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rtlCol="0" anchor="ctr" anchorCtr="1" compatLnSpc="1">
            <a:prstTxWarp prst="textNoShape">
              <a:avLst/>
            </a:prstTxWarp>
            <a:noAutofit/>
          </a:bodyPr>
          <a:lstStyle/>
          <a:p>
            <a:pPr marL="419100" marR="0" indent="-419100" defTabSz="914400" rtl="0" eaLnBrk="1" fontAlgn="base" latinLnBrk="1" hangingPunct="1">
              <a:lnSpc>
                <a:spcPts val="18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Font typeface="Wingdings" pitchFamily="2" charset="2"/>
              <a:buNone/>
              <a:tabLst/>
            </a:pPr>
            <a:r>
              <a:rPr lang="en-US" altLang="ko-KR" sz="2400" dirty="0">
                <a:solidFill>
                  <a:srgbClr val="000000"/>
                </a:solidFill>
                <a:effectLst/>
                <a:latin typeface="KoPubDotum Medium" pitchFamily="2" charset="-127"/>
                <a:ea typeface="굴림체" pitchFamily="49" charset="-127"/>
                <a:cs typeface="Arial" panose="020B0604020202020204" pitchFamily="34" charset="0"/>
              </a:rPr>
              <a:t>process2</a:t>
            </a:r>
            <a:endParaRPr lang="ko-KR" altLang="en-US" sz="2400" dirty="0">
              <a:solidFill>
                <a:srgbClr val="000000"/>
              </a:solidFill>
              <a:effectLst/>
              <a:latin typeface="KoPubDotum Medium" pitchFamily="2" charset="-127"/>
              <a:ea typeface="굴림체" pitchFamily="49" charset="-127"/>
              <a:cs typeface="Arial" panose="020B0604020202020204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6064464" y="3573016"/>
            <a:ext cx="2684116" cy="4320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python ./lab1_hello.py</a:t>
            </a:r>
            <a:endParaRPr kumimoji="1"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012200" y="3068960"/>
            <a:ext cx="2376264" cy="5040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rtlCol="0" anchor="ctr" anchorCtr="1" compatLnSpc="1">
            <a:prstTxWarp prst="textNoShape">
              <a:avLst/>
            </a:prstTxWarp>
            <a:noAutofit/>
          </a:bodyPr>
          <a:lstStyle/>
          <a:p>
            <a:pPr marL="419100" marR="0" indent="-419100" defTabSz="914400" rtl="0" eaLnBrk="1" fontAlgn="base" latinLnBrk="1" hangingPunct="1">
              <a:lnSpc>
                <a:spcPts val="18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Font typeface="Wingdings" pitchFamily="2" charset="2"/>
              <a:buNone/>
              <a:tabLst/>
            </a:pPr>
            <a:r>
              <a:rPr lang="en-US" altLang="ko-KR" sz="2400" dirty="0">
                <a:solidFill>
                  <a:srgbClr val="000000"/>
                </a:solidFill>
                <a:effectLst/>
                <a:latin typeface="KoPubDotum Medium" pitchFamily="2" charset="-127"/>
                <a:ea typeface="굴림체" pitchFamily="49" charset="-127"/>
                <a:cs typeface="Arial" panose="020B0604020202020204" pitchFamily="34" charset="0"/>
              </a:rPr>
              <a:t>process3</a:t>
            </a:r>
            <a:endParaRPr lang="ko-KR" altLang="en-US" sz="2400" dirty="0">
              <a:solidFill>
                <a:srgbClr val="000000"/>
              </a:solidFill>
              <a:effectLst/>
              <a:latin typeface="KoPubDotum Medium" pitchFamily="2" charset="-127"/>
              <a:ea typeface="굴림체" pitchFamily="49" charset="-127"/>
              <a:cs typeface="Arial" panose="020B0604020202020204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064464" y="4581128"/>
            <a:ext cx="2684116" cy="4320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python ./lab1_hello.py</a:t>
            </a:r>
            <a:endParaRPr kumimoji="1"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012200" y="4077072"/>
            <a:ext cx="2376264" cy="5040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2" rtlCol="0" anchor="ctr" anchorCtr="1" compatLnSpc="1">
            <a:prstTxWarp prst="textNoShape">
              <a:avLst/>
            </a:prstTxWarp>
            <a:noAutofit/>
          </a:bodyPr>
          <a:lstStyle/>
          <a:p>
            <a:pPr marL="419100" marR="0" indent="-419100" defTabSz="914400" rtl="0" eaLnBrk="1" fontAlgn="base" latinLnBrk="1" hangingPunct="1">
              <a:lnSpc>
                <a:spcPts val="18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Font typeface="Wingdings" pitchFamily="2" charset="2"/>
              <a:buNone/>
              <a:tabLst/>
            </a:pPr>
            <a:r>
              <a:rPr lang="en-US" altLang="ko-KR" sz="2400" dirty="0">
                <a:solidFill>
                  <a:srgbClr val="000000"/>
                </a:solidFill>
                <a:effectLst/>
                <a:latin typeface="KoPubDotum Medium" pitchFamily="2" charset="-127"/>
                <a:ea typeface="굴림체" pitchFamily="49" charset="-127"/>
                <a:cs typeface="Arial" panose="020B0604020202020204" pitchFamily="34" charset="0"/>
              </a:rPr>
              <a:t>process4</a:t>
            </a:r>
            <a:endParaRPr lang="ko-KR" altLang="en-US" sz="2400" dirty="0">
              <a:solidFill>
                <a:srgbClr val="000000"/>
              </a:solidFill>
              <a:effectLst/>
              <a:latin typeface="KoPubDotum Medium" pitchFamily="2" charset="-127"/>
              <a:ea typeface="굴림체" pitchFamily="49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/>
          <p:cNvCxnSpPr>
            <a:cxnSpLocks/>
            <a:stCxn id="5" idx="2"/>
            <a:endCxn id="6" idx="0"/>
          </p:cNvCxnSpPr>
          <p:nvPr/>
        </p:nvCxnSpPr>
        <p:spPr>
          <a:xfrm flipH="1">
            <a:off x="2811996" y="2947522"/>
            <a:ext cx="52864" cy="769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  <a:stCxn id="5" idx="3"/>
            <a:endCxn id="13" idx="1"/>
          </p:cNvCxnSpPr>
          <p:nvPr/>
        </p:nvCxnSpPr>
        <p:spPr>
          <a:xfrm>
            <a:off x="5313139" y="2371458"/>
            <a:ext cx="751325" cy="2425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  <a:stCxn id="5" idx="3"/>
            <a:endCxn id="7" idx="1"/>
          </p:cNvCxnSpPr>
          <p:nvPr/>
        </p:nvCxnSpPr>
        <p:spPr>
          <a:xfrm flipV="1">
            <a:off x="5313139" y="1628800"/>
            <a:ext cx="751325" cy="7426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  <a:stCxn id="5" idx="3"/>
            <a:endCxn id="11" idx="1"/>
          </p:cNvCxnSpPr>
          <p:nvPr/>
        </p:nvCxnSpPr>
        <p:spPr>
          <a:xfrm>
            <a:off x="5313139" y="2371458"/>
            <a:ext cx="751325" cy="14175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5" idx="3"/>
            <a:endCxn id="9" idx="1"/>
          </p:cNvCxnSpPr>
          <p:nvPr/>
        </p:nvCxnSpPr>
        <p:spPr>
          <a:xfrm>
            <a:off x="5313139" y="2371458"/>
            <a:ext cx="751325" cy="337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팔각형 19"/>
          <p:cNvSpPr/>
          <p:nvPr/>
        </p:nvSpPr>
        <p:spPr bwMode="auto">
          <a:xfrm>
            <a:off x="399728" y="1125538"/>
            <a:ext cx="440432" cy="504056"/>
          </a:xfrm>
          <a:prstGeom prst="octagon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28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1</a:t>
            </a:r>
            <a:endParaRPr lang="ko-KR" altLang="en-US" sz="28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21" name="팔각형 20"/>
          <p:cNvSpPr/>
          <p:nvPr/>
        </p:nvSpPr>
        <p:spPr bwMode="auto">
          <a:xfrm>
            <a:off x="399728" y="3140968"/>
            <a:ext cx="440432" cy="504056"/>
          </a:xfrm>
          <a:prstGeom prst="octagon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28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2</a:t>
            </a:r>
            <a:endParaRPr lang="ko-KR" altLang="en-US" sz="28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22" name="팔각형 21"/>
          <p:cNvSpPr/>
          <p:nvPr/>
        </p:nvSpPr>
        <p:spPr bwMode="auto">
          <a:xfrm>
            <a:off x="5364102" y="1251836"/>
            <a:ext cx="440432" cy="504056"/>
          </a:xfrm>
          <a:prstGeom prst="octagon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28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3</a:t>
            </a:r>
            <a:endParaRPr lang="ko-KR" altLang="en-US" sz="28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1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F51E91-4B62-A2BC-28E0-E87D4B28EB48}"/>
              </a:ext>
            </a:extLst>
          </p:cNvPr>
          <p:cNvSpPr txBox="1"/>
          <p:nvPr/>
        </p:nvSpPr>
        <p:spPr>
          <a:xfrm>
            <a:off x="87541" y="990248"/>
            <a:ext cx="3093810" cy="6463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R="5081" algn="ctr">
              <a:spcBef>
                <a:spcPct val="0"/>
              </a:spcBef>
              <a:defRPr/>
            </a:pPr>
            <a:r>
              <a:rPr lang="en-US" altLang="ko-KR" sz="3600" dirty="0">
                <a:ln w="12700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rPr>
              <a:t>CONTENTS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FE25FD-5328-8BEB-BFE9-16990F1982AC}"/>
              </a:ext>
            </a:extLst>
          </p:cNvPr>
          <p:cNvGrpSpPr/>
          <p:nvPr/>
        </p:nvGrpSpPr>
        <p:grpSpPr>
          <a:xfrm>
            <a:off x="4157762" y="2475044"/>
            <a:ext cx="4905025" cy="2116615"/>
            <a:chOff x="3810766" y="1264731"/>
            <a:chExt cx="4905025" cy="21166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D1A55B-0C4A-FA62-1C05-AFD1828D00FD}"/>
                </a:ext>
              </a:extLst>
            </p:cNvPr>
            <p:cNvSpPr/>
            <p:nvPr/>
          </p:nvSpPr>
          <p:spPr>
            <a:xfrm>
              <a:off x="4637190" y="1302832"/>
              <a:ext cx="3500535" cy="400110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US" altLang="ko-KR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MPI </a:t>
              </a:r>
              <a:r>
                <a:rPr lang="ko-KR" altLang="en-US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병렬처리 이해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C31499-A12B-0164-E146-BD9160205F8E}"/>
                </a:ext>
              </a:extLst>
            </p:cNvPr>
            <p:cNvSpPr/>
            <p:nvPr/>
          </p:nvSpPr>
          <p:spPr>
            <a:xfrm>
              <a:off x="4637190" y="2052611"/>
              <a:ext cx="4056334" cy="400110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US" altLang="ko-KR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mpi4py </a:t>
              </a:r>
              <a:r>
                <a:rPr lang="ko-KR" altLang="en-US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패키지 소개 및 실습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8AAC06-A920-8BBD-174A-D82C36B01E11}"/>
                </a:ext>
              </a:extLst>
            </p:cNvPr>
            <p:cNvSpPr/>
            <p:nvPr/>
          </p:nvSpPr>
          <p:spPr>
            <a:xfrm>
              <a:off x="4637190" y="2811913"/>
              <a:ext cx="3500535" cy="400110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ko-KR" altLang="en-US" sz="2000" dirty="0" err="1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파이선</a:t>
              </a:r>
              <a:r>
                <a:rPr lang="ko-KR" altLang="en-US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en-US" altLang="ko-KR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MPI </a:t>
              </a:r>
              <a:r>
                <a:rPr lang="ko-KR" altLang="en-US" sz="2000" dirty="0">
                  <a:solidFill>
                    <a:srgbClr val="404040"/>
                  </a:solidFill>
                  <a:latin typeface="KoPubDotum Medium" pitchFamily="2" charset="-127"/>
                  <a:ea typeface="KoPubDotum Medium" pitchFamily="2" charset="-127"/>
                </a:rPr>
                <a:t>프로그래밍 실습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A2A494E-9DE5-727E-55A9-D6D00DD08652}"/>
                </a:ext>
              </a:extLst>
            </p:cNvPr>
            <p:cNvSpPr/>
            <p:nvPr/>
          </p:nvSpPr>
          <p:spPr>
            <a:xfrm>
              <a:off x="3847940" y="1264731"/>
              <a:ext cx="573788" cy="479719"/>
            </a:xfrm>
            <a:prstGeom prst="roundRect">
              <a:avLst/>
            </a:prstGeom>
            <a:solidFill>
              <a:srgbClr val="FF8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A6B9E-55D5-D5B2-5553-4DC5FCEA3969}"/>
                </a:ext>
              </a:extLst>
            </p:cNvPr>
            <p:cNvSpPr/>
            <p:nvPr/>
          </p:nvSpPr>
          <p:spPr>
            <a:xfrm>
              <a:off x="3938814" y="1272582"/>
              <a:ext cx="396890" cy="46166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marR="5081" algn="ctr">
                <a:spcBef>
                  <a:spcPct val="0"/>
                </a:spcBef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Consolas" panose="020B0609020204030204" pitchFamily="49" charset="0"/>
                  <a:ea typeface="KoPubDotum Medium" pitchFamily="2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6E62115-797E-E201-87B3-2180C723DC8A}"/>
                </a:ext>
              </a:extLst>
            </p:cNvPr>
            <p:cNvGrpSpPr/>
            <p:nvPr/>
          </p:nvGrpSpPr>
          <p:grpSpPr>
            <a:xfrm>
              <a:off x="3810766" y="1838153"/>
              <a:ext cx="4905025" cy="36000"/>
              <a:chOff x="4222582" y="2093903"/>
              <a:chExt cx="5338931" cy="4876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25B78D9-ADAD-1A7B-610C-AB08E02E5889}"/>
                  </a:ext>
                </a:extLst>
              </p:cNvPr>
              <p:cNvSpPr/>
              <p:nvPr/>
            </p:nvSpPr>
            <p:spPr>
              <a:xfrm>
                <a:off x="4675170" y="2107982"/>
                <a:ext cx="4886343" cy="25343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6A9DDD1-0527-F8D8-472F-891F4480FC49}"/>
                  </a:ext>
                </a:extLst>
              </p:cNvPr>
              <p:cNvSpPr/>
              <p:nvPr/>
            </p:nvSpPr>
            <p:spPr>
              <a:xfrm rot="16200000">
                <a:off x="4590043" y="1726442"/>
                <a:ext cx="48769" cy="783692"/>
              </a:xfrm>
              <a:prstGeom prst="roundRect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6F1FD6D-7061-5CD9-2E9C-1736C73376A9}"/>
                </a:ext>
              </a:extLst>
            </p:cNvPr>
            <p:cNvSpPr/>
            <p:nvPr/>
          </p:nvSpPr>
          <p:spPr>
            <a:xfrm>
              <a:off x="3847940" y="2018327"/>
              <a:ext cx="573788" cy="479719"/>
            </a:xfrm>
            <a:prstGeom prst="roundRect">
              <a:avLst/>
            </a:prstGeom>
            <a:solidFill>
              <a:srgbClr val="FF8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10D931-59A1-B9E5-4B6E-F2CBD0065D58}"/>
                </a:ext>
              </a:extLst>
            </p:cNvPr>
            <p:cNvSpPr/>
            <p:nvPr/>
          </p:nvSpPr>
          <p:spPr>
            <a:xfrm>
              <a:off x="3938814" y="2027774"/>
              <a:ext cx="396890" cy="458470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Consolas" panose="020B0609020204030204" pitchFamily="49" charset="0"/>
                  <a:ea typeface="KoPubDotum Medium" pitchFamily="2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993E0C8-28AA-4287-D54C-370360CA5D5D}"/>
                </a:ext>
              </a:extLst>
            </p:cNvPr>
            <p:cNvGrpSpPr/>
            <p:nvPr/>
          </p:nvGrpSpPr>
          <p:grpSpPr>
            <a:xfrm>
              <a:off x="3810766" y="2591749"/>
              <a:ext cx="4905025" cy="36000"/>
              <a:chOff x="4222582" y="2093903"/>
              <a:chExt cx="5338931" cy="4876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F4B930B-AB86-4487-B46A-7B882A126DB8}"/>
                  </a:ext>
                </a:extLst>
              </p:cNvPr>
              <p:cNvSpPr/>
              <p:nvPr/>
            </p:nvSpPr>
            <p:spPr>
              <a:xfrm>
                <a:off x="4675170" y="2107982"/>
                <a:ext cx="4886343" cy="25343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D8BC66B-3EB4-2F3A-92FC-99045AF67EAC}"/>
                  </a:ext>
                </a:extLst>
              </p:cNvPr>
              <p:cNvSpPr/>
              <p:nvPr/>
            </p:nvSpPr>
            <p:spPr>
              <a:xfrm rot="16200000">
                <a:off x="4590043" y="1726442"/>
                <a:ext cx="48769" cy="783692"/>
              </a:xfrm>
              <a:prstGeom prst="roundRect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B4D47D7-9EDC-78F4-9DDE-9684ABF56520}"/>
                </a:ext>
              </a:extLst>
            </p:cNvPr>
            <p:cNvSpPr/>
            <p:nvPr/>
          </p:nvSpPr>
          <p:spPr>
            <a:xfrm>
              <a:off x="3847940" y="2771923"/>
              <a:ext cx="573788" cy="479719"/>
            </a:xfrm>
            <a:prstGeom prst="roundRect">
              <a:avLst/>
            </a:prstGeom>
            <a:solidFill>
              <a:srgbClr val="FF8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8A350B-C0E6-8CD6-5A66-D5080D76F17B}"/>
                </a:ext>
              </a:extLst>
            </p:cNvPr>
            <p:cNvSpPr/>
            <p:nvPr/>
          </p:nvSpPr>
          <p:spPr>
            <a:xfrm>
              <a:off x="3938814" y="2779774"/>
              <a:ext cx="396890" cy="46166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marR="5081" algn="ctr">
                <a:spcBef>
                  <a:spcPct val="0"/>
                </a:spcBef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Consolas" panose="020B0609020204030204" pitchFamily="49" charset="0"/>
                  <a:ea typeface="KoPubDotum Medium" pitchFamily="2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KoPubDotum Medium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E026941-79C8-F37A-A563-6CD397F31F29}"/>
                </a:ext>
              </a:extLst>
            </p:cNvPr>
            <p:cNvGrpSpPr/>
            <p:nvPr/>
          </p:nvGrpSpPr>
          <p:grpSpPr>
            <a:xfrm>
              <a:off x="3810766" y="3345346"/>
              <a:ext cx="4905025" cy="36000"/>
              <a:chOff x="4222582" y="2093903"/>
              <a:chExt cx="5338931" cy="4876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949DE8-EAE8-0F82-FA0D-1E42C07ADCED}"/>
                  </a:ext>
                </a:extLst>
              </p:cNvPr>
              <p:cNvSpPr/>
              <p:nvPr/>
            </p:nvSpPr>
            <p:spPr>
              <a:xfrm>
                <a:off x="4675170" y="2107982"/>
                <a:ext cx="4886343" cy="25343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A2DC39D-DAC2-DAC7-ACFE-885E1D6CE38E}"/>
                  </a:ext>
                </a:extLst>
              </p:cNvPr>
              <p:cNvSpPr/>
              <p:nvPr/>
            </p:nvSpPr>
            <p:spPr>
              <a:xfrm rot="16200000">
                <a:off x="4590043" y="1726442"/>
                <a:ext cx="48769" cy="783692"/>
              </a:xfrm>
              <a:prstGeom prst="roundRect">
                <a:avLst>
                  <a:gd name="adj" fmla="val 50000"/>
                </a:avLst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86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서로 통신할 수 있는 프로세스들의 집합 및 이를 나타내는 </a:t>
            </a:r>
            <a:r>
              <a:rPr lang="en-US" altLang="ko-KR" dirty="0"/>
              <a:t>handle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MPI </a:t>
            </a:r>
            <a:r>
              <a:rPr lang="ko-KR" altLang="en-US" dirty="0"/>
              <a:t>통신함수들은 </a:t>
            </a:r>
            <a:r>
              <a:rPr lang="ko-KR" altLang="en-US" dirty="0" err="1"/>
              <a:t>커뮤니케이터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handle)</a:t>
            </a:r>
            <a:r>
              <a:rPr lang="ko-KR" altLang="en-US" dirty="0"/>
              <a:t>을 호출해야 해당 </a:t>
            </a:r>
            <a:r>
              <a:rPr lang="ko-KR" altLang="en-US" dirty="0" err="1"/>
              <a:t>커뮤니케이터</a:t>
            </a:r>
            <a:r>
              <a:rPr lang="ko-KR" altLang="en-US" dirty="0"/>
              <a:t> 내에서 통신할 수 있음</a:t>
            </a:r>
            <a:endParaRPr lang="en-US" altLang="ko-KR" dirty="0"/>
          </a:p>
          <a:p>
            <a:r>
              <a:rPr lang="en-US" altLang="ko-KR" dirty="0"/>
              <a:t>MPI.COMM_WORLD </a:t>
            </a:r>
          </a:p>
          <a:p>
            <a:pPr lvl="1"/>
            <a:r>
              <a:rPr lang="ko-KR" altLang="en-US" dirty="0"/>
              <a:t>모든 프로세스가 포함된 기본 </a:t>
            </a:r>
            <a:r>
              <a:rPr lang="ko-KR" altLang="en-US" dirty="0" err="1"/>
              <a:t>커뮤니케이터</a:t>
            </a:r>
            <a:endParaRPr lang="en-US" altLang="ko-KR" dirty="0"/>
          </a:p>
          <a:p>
            <a:pPr lvl="1"/>
            <a:r>
              <a:rPr lang="en-US" altLang="ko-KR" dirty="0"/>
              <a:t>MPI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최초로 생성됨</a:t>
            </a:r>
            <a:r>
              <a:rPr lang="en-US" altLang="ko-KR" dirty="0"/>
              <a:t> </a:t>
            </a:r>
          </a:p>
          <a:p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MPI </a:t>
            </a:r>
            <a:r>
              <a:rPr kumimoji="1" lang="ko-KR" altLang="en-US" dirty="0" err="1"/>
              <a:t>커뮤니케이터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634EE-3235-4288-ACA8-B018B33F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95" y="3420262"/>
            <a:ext cx="4503515" cy="3154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539AC-6A86-4B62-A761-D4578683C499}"/>
              </a:ext>
            </a:extLst>
          </p:cNvPr>
          <p:cNvSpPr txBox="1"/>
          <p:nvPr/>
        </p:nvSpPr>
        <p:spPr>
          <a:xfrm>
            <a:off x="6048364" y="5827638"/>
            <a:ext cx="2663603" cy="57608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noAutofit/>
          </a:bodyPr>
          <a:lstStyle/>
          <a:p>
            <a:r>
              <a:rPr lang="en-US" altLang="ko-KR" sz="20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MPI.COMM_WORLD</a:t>
            </a:r>
            <a:endParaRPr lang="ko-KR" altLang="en-US" sz="20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19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CC7770D-6CAE-4EBC-92D7-395F6745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dirty="0"/>
              <a:t>MPI </a:t>
            </a:r>
            <a:r>
              <a:rPr kumimoji="1" lang="ko-KR" altLang="en-US" dirty="0" err="1"/>
              <a:t>커뮤니케이터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실제 상황</a:t>
            </a:r>
            <a:endParaRPr 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64698" y="1540887"/>
            <a:ext cx="6033943" cy="4288349"/>
            <a:chOff x="138701" y="1124744"/>
            <a:chExt cx="5942626" cy="4223450"/>
          </a:xfrm>
        </p:grpSpPr>
        <p:sp>
          <p:nvSpPr>
            <p:cNvPr id="53" name="Freeform 52"/>
            <p:cNvSpPr/>
            <p:nvPr/>
          </p:nvSpPr>
          <p:spPr>
            <a:xfrm>
              <a:off x="138701" y="1124744"/>
              <a:ext cx="3579183" cy="4002019"/>
            </a:xfrm>
            <a:custGeom>
              <a:avLst/>
              <a:gdLst>
                <a:gd name="connsiteX0" fmla="*/ 3305908 w 3516923"/>
                <a:gd name="connsiteY0" fmla="*/ 1055077 h 3924887"/>
                <a:gd name="connsiteX1" fmla="*/ 3516923 w 3516923"/>
                <a:gd name="connsiteY1" fmla="*/ 478302 h 3924887"/>
                <a:gd name="connsiteX2" fmla="*/ 3362179 w 3516923"/>
                <a:gd name="connsiteY2" fmla="*/ 0 h 3924887"/>
                <a:gd name="connsiteX3" fmla="*/ 1631852 w 3516923"/>
                <a:gd name="connsiteY3" fmla="*/ 84407 h 3924887"/>
                <a:gd name="connsiteX4" fmla="*/ 323557 w 3516923"/>
                <a:gd name="connsiteY4" fmla="*/ 745588 h 3924887"/>
                <a:gd name="connsiteX5" fmla="*/ 0 w 3516923"/>
                <a:gd name="connsiteY5" fmla="*/ 2039816 h 3924887"/>
                <a:gd name="connsiteX6" fmla="*/ 112542 w 3516923"/>
                <a:gd name="connsiteY6" fmla="*/ 3685736 h 3924887"/>
                <a:gd name="connsiteX7" fmla="*/ 858129 w 3516923"/>
                <a:gd name="connsiteY7" fmla="*/ 3924887 h 3924887"/>
                <a:gd name="connsiteX8" fmla="*/ 1744394 w 3516923"/>
                <a:gd name="connsiteY8" fmla="*/ 3629465 h 3924887"/>
                <a:gd name="connsiteX9" fmla="*/ 1856935 w 3516923"/>
                <a:gd name="connsiteY9" fmla="*/ 2658794 h 3924887"/>
                <a:gd name="connsiteX10" fmla="*/ 1547446 w 3516923"/>
                <a:gd name="connsiteY10" fmla="*/ 1758462 h 3924887"/>
                <a:gd name="connsiteX11" fmla="*/ 2067951 w 3516923"/>
                <a:gd name="connsiteY11" fmla="*/ 1280160 h 3924887"/>
                <a:gd name="connsiteX12" fmla="*/ 3305908 w 3516923"/>
                <a:gd name="connsiteY12" fmla="*/ 1055077 h 3924887"/>
                <a:gd name="connsiteX0" fmla="*/ 3305908 w 3560891"/>
                <a:gd name="connsiteY0" fmla="*/ 1090107 h 3959917"/>
                <a:gd name="connsiteX1" fmla="*/ 3516923 w 3560891"/>
                <a:gd name="connsiteY1" fmla="*/ 513332 h 3959917"/>
                <a:gd name="connsiteX2" fmla="*/ 3362179 w 3560891"/>
                <a:gd name="connsiteY2" fmla="*/ 35030 h 3959917"/>
                <a:gd name="connsiteX3" fmla="*/ 1631852 w 3560891"/>
                <a:gd name="connsiteY3" fmla="*/ 119437 h 3959917"/>
                <a:gd name="connsiteX4" fmla="*/ 323557 w 3560891"/>
                <a:gd name="connsiteY4" fmla="*/ 780618 h 3959917"/>
                <a:gd name="connsiteX5" fmla="*/ 0 w 3560891"/>
                <a:gd name="connsiteY5" fmla="*/ 2074846 h 3959917"/>
                <a:gd name="connsiteX6" fmla="*/ 112542 w 3560891"/>
                <a:gd name="connsiteY6" fmla="*/ 3720766 h 3959917"/>
                <a:gd name="connsiteX7" fmla="*/ 858129 w 3560891"/>
                <a:gd name="connsiteY7" fmla="*/ 3959917 h 3959917"/>
                <a:gd name="connsiteX8" fmla="*/ 1744394 w 3560891"/>
                <a:gd name="connsiteY8" fmla="*/ 3664495 h 3959917"/>
                <a:gd name="connsiteX9" fmla="*/ 1856935 w 3560891"/>
                <a:gd name="connsiteY9" fmla="*/ 2693824 h 3959917"/>
                <a:gd name="connsiteX10" fmla="*/ 1547446 w 3560891"/>
                <a:gd name="connsiteY10" fmla="*/ 1793492 h 3959917"/>
                <a:gd name="connsiteX11" fmla="*/ 2067951 w 3560891"/>
                <a:gd name="connsiteY11" fmla="*/ 1315190 h 3959917"/>
                <a:gd name="connsiteX12" fmla="*/ 3305908 w 3560891"/>
                <a:gd name="connsiteY12" fmla="*/ 1090107 h 3959917"/>
                <a:gd name="connsiteX0" fmla="*/ 3305908 w 3560891"/>
                <a:gd name="connsiteY0" fmla="*/ 1090107 h 3959917"/>
                <a:gd name="connsiteX1" fmla="*/ 3516923 w 3560891"/>
                <a:gd name="connsiteY1" fmla="*/ 513332 h 3959917"/>
                <a:gd name="connsiteX2" fmla="*/ 3362179 w 3560891"/>
                <a:gd name="connsiteY2" fmla="*/ 35030 h 3959917"/>
                <a:gd name="connsiteX3" fmla="*/ 1631852 w 3560891"/>
                <a:gd name="connsiteY3" fmla="*/ 119437 h 3959917"/>
                <a:gd name="connsiteX4" fmla="*/ 323557 w 3560891"/>
                <a:gd name="connsiteY4" fmla="*/ 780618 h 3959917"/>
                <a:gd name="connsiteX5" fmla="*/ 0 w 3560891"/>
                <a:gd name="connsiteY5" fmla="*/ 2074846 h 3959917"/>
                <a:gd name="connsiteX6" fmla="*/ 112542 w 3560891"/>
                <a:gd name="connsiteY6" fmla="*/ 3720766 h 3959917"/>
                <a:gd name="connsiteX7" fmla="*/ 858129 w 3560891"/>
                <a:gd name="connsiteY7" fmla="*/ 3959917 h 3959917"/>
                <a:gd name="connsiteX8" fmla="*/ 1744394 w 3560891"/>
                <a:gd name="connsiteY8" fmla="*/ 3664495 h 3959917"/>
                <a:gd name="connsiteX9" fmla="*/ 1856935 w 3560891"/>
                <a:gd name="connsiteY9" fmla="*/ 2693824 h 3959917"/>
                <a:gd name="connsiteX10" fmla="*/ 1547446 w 3560891"/>
                <a:gd name="connsiteY10" fmla="*/ 1793492 h 3959917"/>
                <a:gd name="connsiteX11" fmla="*/ 2067951 w 3560891"/>
                <a:gd name="connsiteY11" fmla="*/ 1315190 h 3959917"/>
                <a:gd name="connsiteX12" fmla="*/ 3305908 w 3560891"/>
                <a:gd name="connsiteY12" fmla="*/ 1090107 h 3959917"/>
                <a:gd name="connsiteX0" fmla="*/ 3305908 w 3560891"/>
                <a:gd name="connsiteY0" fmla="*/ 1090107 h 3959917"/>
                <a:gd name="connsiteX1" fmla="*/ 3516923 w 3560891"/>
                <a:gd name="connsiteY1" fmla="*/ 513332 h 3959917"/>
                <a:gd name="connsiteX2" fmla="*/ 3362179 w 3560891"/>
                <a:gd name="connsiteY2" fmla="*/ 35030 h 3959917"/>
                <a:gd name="connsiteX3" fmla="*/ 1631852 w 3560891"/>
                <a:gd name="connsiteY3" fmla="*/ 119437 h 3959917"/>
                <a:gd name="connsiteX4" fmla="*/ 323557 w 3560891"/>
                <a:gd name="connsiteY4" fmla="*/ 780618 h 3959917"/>
                <a:gd name="connsiteX5" fmla="*/ 0 w 3560891"/>
                <a:gd name="connsiteY5" fmla="*/ 2074846 h 3959917"/>
                <a:gd name="connsiteX6" fmla="*/ 112542 w 3560891"/>
                <a:gd name="connsiteY6" fmla="*/ 3720766 h 3959917"/>
                <a:gd name="connsiteX7" fmla="*/ 858129 w 3560891"/>
                <a:gd name="connsiteY7" fmla="*/ 3959917 h 3959917"/>
                <a:gd name="connsiteX8" fmla="*/ 1744394 w 3560891"/>
                <a:gd name="connsiteY8" fmla="*/ 3664495 h 3959917"/>
                <a:gd name="connsiteX9" fmla="*/ 1856935 w 3560891"/>
                <a:gd name="connsiteY9" fmla="*/ 2693824 h 3959917"/>
                <a:gd name="connsiteX10" fmla="*/ 1547446 w 3560891"/>
                <a:gd name="connsiteY10" fmla="*/ 1793492 h 3959917"/>
                <a:gd name="connsiteX11" fmla="*/ 2067951 w 3560891"/>
                <a:gd name="connsiteY11" fmla="*/ 1315190 h 3959917"/>
                <a:gd name="connsiteX12" fmla="*/ 3305908 w 3560891"/>
                <a:gd name="connsiteY12" fmla="*/ 1090107 h 3959917"/>
                <a:gd name="connsiteX0" fmla="*/ 3305908 w 3560891"/>
                <a:gd name="connsiteY0" fmla="*/ 1090107 h 3959917"/>
                <a:gd name="connsiteX1" fmla="*/ 3516923 w 3560891"/>
                <a:gd name="connsiteY1" fmla="*/ 513332 h 3959917"/>
                <a:gd name="connsiteX2" fmla="*/ 3362179 w 3560891"/>
                <a:gd name="connsiteY2" fmla="*/ 35030 h 3959917"/>
                <a:gd name="connsiteX3" fmla="*/ 1631852 w 3560891"/>
                <a:gd name="connsiteY3" fmla="*/ 119437 h 3959917"/>
                <a:gd name="connsiteX4" fmla="*/ 323557 w 3560891"/>
                <a:gd name="connsiteY4" fmla="*/ 780618 h 3959917"/>
                <a:gd name="connsiteX5" fmla="*/ 0 w 3560891"/>
                <a:gd name="connsiteY5" fmla="*/ 2074846 h 3959917"/>
                <a:gd name="connsiteX6" fmla="*/ 112542 w 3560891"/>
                <a:gd name="connsiteY6" fmla="*/ 3720766 h 3959917"/>
                <a:gd name="connsiteX7" fmla="*/ 858129 w 3560891"/>
                <a:gd name="connsiteY7" fmla="*/ 3959917 h 3959917"/>
                <a:gd name="connsiteX8" fmla="*/ 1744394 w 3560891"/>
                <a:gd name="connsiteY8" fmla="*/ 3664495 h 3959917"/>
                <a:gd name="connsiteX9" fmla="*/ 1856935 w 3560891"/>
                <a:gd name="connsiteY9" fmla="*/ 2693824 h 3959917"/>
                <a:gd name="connsiteX10" fmla="*/ 1547446 w 3560891"/>
                <a:gd name="connsiteY10" fmla="*/ 1793492 h 3959917"/>
                <a:gd name="connsiteX11" fmla="*/ 2067951 w 3560891"/>
                <a:gd name="connsiteY11" fmla="*/ 1315190 h 3959917"/>
                <a:gd name="connsiteX12" fmla="*/ 3305908 w 3560891"/>
                <a:gd name="connsiteY12" fmla="*/ 1090107 h 3959917"/>
                <a:gd name="connsiteX0" fmla="*/ 3305908 w 3560891"/>
                <a:gd name="connsiteY0" fmla="*/ 1090107 h 3959917"/>
                <a:gd name="connsiteX1" fmla="*/ 3516923 w 3560891"/>
                <a:gd name="connsiteY1" fmla="*/ 513332 h 3959917"/>
                <a:gd name="connsiteX2" fmla="*/ 3362179 w 3560891"/>
                <a:gd name="connsiteY2" fmla="*/ 35030 h 3959917"/>
                <a:gd name="connsiteX3" fmla="*/ 1631852 w 3560891"/>
                <a:gd name="connsiteY3" fmla="*/ 119437 h 3959917"/>
                <a:gd name="connsiteX4" fmla="*/ 323557 w 3560891"/>
                <a:gd name="connsiteY4" fmla="*/ 780618 h 3959917"/>
                <a:gd name="connsiteX5" fmla="*/ 0 w 3560891"/>
                <a:gd name="connsiteY5" fmla="*/ 2074846 h 3959917"/>
                <a:gd name="connsiteX6" fmla="*/ 112542 w 3560891"/>
                <a:gd name="connsiteY6" fmla="*/ 3720766 h 3959917"/>
                <a:gd name="connsiteX7" fmla="*/ 858129 w 3560891"/>
                <a:gd name="connsiteY7" fmla="*/ 3959917 h 3959917"/>
                <a:gd name="connsiteX8" fmla="*/ 1744394 w 3560891"/>
                <a:gd name="connsiteY8" fmla="*/ 3664495 h 3959917"/>
                <a:gd name="connsiteX9" fmla="*/ 1856935 w 3560891"/>
                <a:gd name="connsiteY9" fmla="*/ 2693824 h 3959917"/>
                <a:gd name="connsiteX10" fmla="*/ 1547446 w 3560891"/>
                <a:gd name="connsiteY10" fmla="*/ 1793492 h 3959917"/>
                <a:gd name="connsiteX11" fmla="*/ 2067951 w 3560891"/>
                <a:gd name="connsiteY11" fmla="*/ 1315190 h 3959917"/>
                <a:gd name="connsiteX12" fmla="*/ 3305908 w 3560891"/>
                <a:gd name="connsiteY12" fmla="*/ 1090107 h 3959917"/>
                <a:gd name="connsiteX0" fmla="*/ 3305908 w 3560891"/>
                <a:gd name="connsiteY0" fmla="*/ 1090107 h 3971921"/>
                <a:gd name="connsiteX1" fmla="*/ 3516923 w 3560891"/>
                <a:gd name="connsiteY1" fmla="*/ 513332 h 3971921"/>
                <a:gd name="connsiteX2" fmla="*/ 3362179 w 3560891"/>
                <a:gd name="connsiteY2" fmla="*/ 35030 h 3971921"/>
                <a:gd name="connsiteX3" fmla="*/ 1631852 w 3560891"/>
                <a:gd name="connsiteY3" fmla="*/ 119437 h 3971921"/>
                <a:gd name="connsiteX4" fmla="*/ 323557 w 3560891"/>
                <a:gd name="connsiteY4" fmla="*/ 780618 h 3971921"/>
                <a:gd name="connsiteX5" fmla="*/ 0 w 3560891"/>
                <a:gd name="connsiteY5" fmla="*/ 2074846 h 3971921"/>
                <a:gd name="connsiteX6" fmla="*/ 112542 w 3560891"/>
                <a:gd name="connsiteY6" fmla="*/ 3720766 h 3971921"/>
                <a:gd name="connsiteX7" fmla="*/ 858129 w 3560891"/>
                <a:gd name="connsiteY7" fmla="*/ 3959917 h 3971921"/>
                <a:gd name="connsiteX8" fmla="*/ 1744394 w 3560891"/>
                <a:gd name="connsiteY8" fmla="*/ 3664495 h 3971921"/>
                <a:gd name="connsiteX9" fmla="*/ 1856935 w 3560891"/>
                <a:gd name="connsiteY9" fmla="*/ 2693824 h 3971921"/>
                <a:gd name="connsiteX10" fmla="*/ 1547446 w 3560891"/>
                <a:gd name="connsiteY10" fmla="*/ 1793492 h 3971921"/>
                <a:gd name="connsiteX11" fmla="*/ 2067951 w 3560891"/>
                <a:gd name="connsiteY11" fmla="*/ 1315190 h 3971921"/>
                <a:gd name="connsiteX12" fmla="*/ 3305908 w 3560891"/>
                <a:gd name="connsiteY12" fmla="*/ 1090107 h 3971921"/>
                <a:gd name="connsiteX0" fmla="*/ 3324200 w 3579183"/>
                <a:gd name="connsiteY0" fmla="*/ 1090107 h 3971921"/>
                <a:gd name="connsiteX1" fmla="*/ 3535215 w 3579183"/>
                <a:gd name="connsiteY1" fmla="*/ 513332 h 3971921"/>
                <a:gd name="connsiteX2" fmla="*/ 3380471 w 3579183"/>
                <a:gd name="connsiteY2" fmla="*/ 35030 h 3971921"/>
                <a:gd name="connsiteX3" fmla="*/ 1650144 w 3579183"/>
                <a:gd name="connsiteY3" fmla="*/ 119437 h 3971921"/>
                <a:gd name="connsiteX4" fmla="*/ 341849 w 3579183"/>
                <a:gd name="connsiteY4" fmla="*/ 780618 h 3971921"/>
                <a:gd name="connsiteX5" fmla="*/ 18292 w 3579183"/>
                <a:gd name="connsiteY5" fmla="*/ 2074846 h 3971921"/>
                <a:gd name="connsiteX6" fmla="*/ 130834 w 3579183"/>
                <a:gd name="connsiteY6" fmla="*/ 3720766 h 3971921"/>
                <a:gd name="connsiteX7" fmla="*/ 876421 w 3579183"/>
                <a:gd name="connsiteY7" fmla="*/ 3959917 h 3971921"/>
                <a:gd name="connsiteX8" fmla="*/ 1762686 w 3579183"/>
                <a:gd name="connsiteY8" fmla="*/ 3664495 h 3971921"/>
                <a:gd name="connsiteX9" fmla="*/ 1875227 w 3579183"/>
                <a:gd name="connsiteY9" fmla="*/ 2693824 h 3971921"/>
                <a:gd name="connsiteX10" fmla="*/ 1565738 w 3579183"/>
                <a:gd name="connsiteY10" fmla="*/ 1793492 h 3971921"/>
                <a:gd name="connsiteX11" fmla="*/ 2086243 w 3579183"/>
                <a:gd name="connsiteY11" fmla="*/ 1315190 h 3971921"/>
                <a:gd name="connsiteX12" fmla="*/ 3324200 w 3579183"/>
                <a:gd name="connsiteY12" fmla="*/ 1090107 h 3971921"/>
                <a:gd name="connsiteX0" fmla="*/ 3324200 w 3579183"/>
                <a:gd name="connsiteY0" fmla="*/ 1090107 h 3971921"/>
                <a:gd name="connsiteX1" fmla="*/ 3535215 w 3579183"/>
                <a:gd name="connsiteY1" fmla="*/ 513332 h 3971921"/>
                <a:gd name="connsiteX2" fmla="*/ 3380471 w 3579183"/>
                <a:gd name="connsiteY2" fmla="*/ 35030 h 3971921"/>
                <a:gd name="connsiteX3" fmla="*/ 1650144 w 3579183"/>
                <a:gd name="connsiteY3" fmla="*/ 119437 h 3971921"/>
                <a:gd name="connsiteX4" fmla="*/ 341849 w 3579183"/>
                <a:gd name="connsiteY4" fmla="*/ 780618 h 3971921"/>
                <a:gd name="connsiteX5" fmla="*/ 18292 w 3579183"/>
                <a:gd name="connsiteY5" fmla="*/ 2074846 h 3971921"/>
                <a:gd name="connsiteX6" fmla="*/ 130834 w 3579183"/>
                <a:gd name="connsiteY6" fmla="*/ 3720766 h 3971921"/>
                <a:gd name="connsiteX7" fmla="*/ 876421 w 3579183"/>
                <a:gd name="connsiteY7" fmla="*/ 3959917 h 3971921"/>
                <a:gd name="connsiteX8" fmla="*/ 1762686 w 3579183"/>
                <a:gd name="connsiteY8" fmla="*/ 3664495 h 3971921"/>
                <a:gd name="connsiteX9" fmla="*/ 1875227 w 3579183"/>
                <a:gd name="connsiteY9" fmla="*/ 2693824 h 3971921"/>
                <a:gd name="connsiteX10" fmla="*/ 1565738 w 3579183"/>
                <a:gd name="connsiteY10" fmla="*/ 1793492 h 3971921"/>
                <a:gd name="connsiteX11" fmla="*/ 2086243 w 3579183"/>
                <a:gd name="connsiteY11" fmla="*/ 1315190 h 3971921"/>
                <a:gd name="connsiteX12" fmla="*/ 3324200 w 3579183"/>
                <a:gd name="connsiteY12" fmla="*/ 1090107 h 3971921"/>
                <a:gd name="connsiteX0" fmla="*/ 3324200 w 3579183"/>
                <a:gd name="connsiteY0" fmla="*/ 1120205 h 4002019"/>
                <a:gd name="connsiteX1" fmla="*/ 3535215 w 3579183"/>
                <a:gd name="connsiteY1" fmla="*/ 543430 h 4002019"/>
                <a:gd name="connsiteX2" fmla="*/ 3380471 w 3579183"/>
                <a:gd name="connsiteY2" fmla="*/ 65128 h 4002019"/>
                <a:gd name="connsiteX3" fmla="*/ 1650144 w 3579183"/>
                <a:gd name="connsiteY3" fmla="*/ 149535 h 4002019"/>
                <a:gd name="connsiteX4" fmla="*/ 341849 w 3579183"/>
                <a:gd name="connsiteY4" fmla="*/ 810716 h 4002019"/>
                <a:gd name="connsiteX5" fmla="*/ 18292 w 3579183"/>
                <a:gd name="connsiteY5" fmla="*/ 2104944 h 4002019"/>
                <a:gd name="connsiteX6" fmla="*/ 130834 w 3579183"/>
                <a:gd name="connsiteY6" fmla="*/ 3750864 h 4002019"/>
                <a:gd name="connsiteX7" fmla="*/ 876421 w 3579183"/>
                <a:gd name="connsiteY7" fmla="*/ 3990015 h 4002019"/>
                <a:gd name="connsiteX8" fmla="*/ 1762686 w 3579183"/>
                <a:gd name="connsiteY8" fmla="*/ 3694593 h 4002019"/>
                <a:gd name="connsiteX9" fmla="*/ 1875227 w 3579183"/>
                <a:gd name="connsiteY9" fmla="*/ 2723922 h 4002019"/>
                <a:gd name="connsiteX10" fmla="*/ 1565738 w 3579183"/>
                <a:gd name="connsiteY10" fmla="*/ 1823590 h 4002019"/>
                <a:gd name="connsiteX11" fmla="*/ 2086243 w 3579183"/>
                <a:gd name="connsiteY11" fmla="*/ 1345288 h 4002019"/>
                <a:gd name="connsiteX12" fmla="*/ 3324200 w 3579183"/>
                <a:gd name="connsiteY12" fmla="*/ 1120205 h 40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9183" h="4002019">
                  <a:moveTo>
                    <a:pt x="3324200" y="1120205"/>
                  </a:moveTo>
                  <a:cubicBezTo>
                    <a:pt x="3565695" y="986562"/>
                    <a:pt x="3525836" y="719276"/>
                    <a:pt x="3535215" y="543430"/>
                  </a:cubicBezTo>
                  <a:cubicBezTo>
                    <a:pt x="3544594" y="367584"/>
                    <a:pt x="3694649" y="130777"/>
                    <a:pt x="3380471" y="65128"/>
                  </a:cubicBezTo>
                  <a:cubicBezTo>
                    <a:pt x="3066293" y="-521"/>
                    <a:pt x="2086242" y="-70859"/>
                    <a:pt x="1650144" y="149535"/>
                  </a:cubicBezTo>
                  <a:lnTo>
                    <a:pt x="341849" y="810716"/>
                  </a:lnTo>
                  <a:cubicBezTo>
                    <a:pt x="-94249" y="1031110"/>
                    <a:pt x="53461" y="1614919"/>
                    <a:pt x="18292" y="2104944"/>
                  </a:cubicBezTo>
                  <a:cubicBezTo>
                    <a:pt x="-16877" y="2594969"/>
                    <a:pt x="-12187" y="3436686"/>
                    <a:pt x="130834" y="3750864"/>
                  </a:cubicBezTo>
                  <a:cubicBezTo>
                    <a:pt x="273855" y="4065042"/>
                    <a:pt x="604446" y="3999393"/>
                    <a:pt x="876421" y="3990015"/>
                  </a:cubicBezTo>
                  <a:cubicBezTo>
                    <a:pt x="1148396" y="3980637"/>
                    <a:pt x="1596218" y="3905608"/>
                    <a:pt x="1762686" y="3694593"/>
                  </a:cubicBezTo>
                  <a:cubicBezTo>
                    <a:pt x="1929154" y="3483578"/>
                    <a:pt x="1908052" y="3035756"/>
                    <a:pt x="1875227" y="2723922"/>
                  </a:cubicBezTo>
                  <a:cubicBezTo>
                    <a:pt x="1842402" y="2412088"/>
                    <a:pt x="1530569" y="2053362"/>
                    <a:pt x="1565738" y="1823590"/>
                  </a:cubicBezTo>
                  <a:cubicBezTo>
                    <a:pt x="1600907" y="1593818"/>
                    <a:pt x="1793166" y="1462519"/>
                    <a:pt x="2086243" y="1345288"/>
                  </a:cubicBezTo>
                  <a:cubicBezTo>
                    <a:pt x="2379320" y="1228057"/>
                    <a:pt x="3082705" y="1253848"/>
                    <a:pt x="3324200" y="1120205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2" name="Group 6"/>
            <p:cNvGrpSpPr/>
            <p:nvPr/>
          </p:nvGrpSpPr>
          <p:grpSpPr>
            <a:xfrm>
              <a:off x="934166" y="1845646"/>
              <a:ext cx="1042844" cy="736839"/>
              <a:chOff x="1916088" y="1984168"/>
              <a:chExt cx="1042844" cy="73683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7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3" name="Group 9"/>
            <p:cNvGrpSpPr/>
            <p:nvPr/>
          </p:nvGrpSpPr>
          <p:grpSpPr>
            <a:xfrm>
              <a:off x="3785974" y="1854873"/>
              <a:ext cx="1042844" cy="736839"/>
              <a:chOff x="1916088" y="1984168"/>
              <a:chExt cx="1042844" cy="73683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1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>
              <a:off x="2274519" y="4611355"/>
              <a:ext cx="1042844" cy="736839"/>
              <a:chOff x="1916088" y="1984168"/>
              <a:chExt cx="1042844" cy="73683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4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10" name="Group 15"/>
            <p:cNvGrpSpPr/>
            <p:nvPr/>
          </p:nvGrpSpPr>
          <p:grpSpPr>
            <a:xfrm>
              <a:off x="3777329" y="4144130"/>
              <a:ext cx="1042844" cy="736839"/>
              <a:chOff x="1916088" y="1984168"/>
              <a:chExt cx="1042844" cy="73683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3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cxnSp>
          <p:nvCxnSpPr>
            <p:cNvPr id="21" name="Elbow Connector 20"/>
            <p:cNvCxnSpPr>
              <a:cxnSpLocks/>
              <a:stCxn id="14" idx="0"/>
              <a:endCxn id="19" idx="1"/>
            </p:cNvCxnSpPr>
            <p:nvPr/>
          </p:nvCxnSpPr>
          <p:spPr>
            <a:xfrm flipH="1" flipV="1">
              <a:off x="2897603" y="3850353"/>
              <a:ext cx="4393" cy="761001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endCxn id="12" idx="2"/>
            </p:cNvCxnSpPr>
            <p:nvPr/>
          </p:nvCxnSpPr>
          <p:spPr>
            <a:xfrm flipV="1">
              <a:off x="3717884" y="2591712"/>
              <a:ext cx="582130" cy="438664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17" idx="0"/>
            </p:cNvCxnSpPr>
            <p:nvPr/>
          </p:nvCxnSpPr>
          <p:spPr>
            <a:xfrm>
              <a:off x="3338418" y="3678787"/>
              <a:ext cx="1066388" cy="465343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3"/>
            <p:cNvGrpSpPr/>
            <p:nvPr/>
          </p:nvGrpSpPr>
          <p:grpSpPr>
            <a:xfrm>
              <a:off x="2333591" y="1315997"/>
              <a:ext cx="1042844" cy="736839"/>
              <a:chOff x="1916088" y="1984168"/>
              <a:chExt cx="1042844" cy="73683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0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16" name="Group 26"/>
            <p:cNvGrpSpPr/>
            <p:nvPr/>
          </p:nvGrpSpPr>
          <p:grpSpPr>
            <a:xfrm>
              <a:off x="4495288" y="2907573"/>
              <a:ext cx="1042844" cy="736839"/>
              <a:chOff x="1916088" y="1984168"/>
              <a:chExt cx="1042844" cy="736839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2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24" name="Group 29"/>
            <p:cNvGrpSpPr/>
            <p:nvPr/>
          </p:nvGrpSpPr>
          <p:grpSpPr>
            <a:xfrm>
              <a:off x="592133" y="3953323"/>
              <a:ext cx="1042844" cy="736839"/>
              <a:chOff x="1916088" y="1984168"/>
              <a:chExt cx="1042844" cy="73683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grpSp>
          <p:nvGrpSpPr>
            <p:cNvPr id="27" name="Group 32"/>
            <p:cNvGrpSpPr/>
            <p:nvPr/>
          </p:nvGrpSpPr>
          <p:grpSpPr>
            <a:xfrm>
              <a:off x="301828" y="2747336"/>
              <a:ext cx="1042844" cy="736839"/>
              <a:chOff x="1916088" y="1984168"/>
              <a:chExt cx="1042844" cy="73683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2128197" y="1984168"/>
                <a:ext cx="830735" cy="363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CPU 6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16088" y="2357264"/>
                <a:ext cx="1028078" cy="3637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oPubDotum Medium" pitchFamily="2" charset="-127"/>
                    <a:ea typeface="KoPubDotum Medium" pitchFamily="2" charset="-127"/>
                  </a:rPr>
                  <a:t>Memory</a:t>
                </a:r>
              </a:p>
            </p:txBody>
          </p:sp>
        </p:grpSp>
        <p:cxnSp>
          <p:nvCxnSpPr>
            <p:cNvPr id="38" name="Elbow Connector 21"/>
            <p:cNvCxnSpPr>
              <a:cxnSpLocks/>
              <a:stCxn id="19" idx="2"/>
              <a:endCxn id="29" idx="1"/>
            </p:cNvCxnSpPr>
            <p:nvPr/>
          </p:nvCxnSpPr>
          <p:spPr>
            <a:xfrm>
              <a:off x="3879372" y="3233928"/>
              <a:ext cx="615916" cy="228614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21"/>
            <p:cNvCxnSpPr>
              <a:cxnSpLocks/>
              <a:stCxn id="19" idx="3"/>
              <a:endCxn id="26" idx="2"/>
            </p:cNvCxnSpPr>
            <p:nvPr/>
          </p:nvCxnSpPr>
          <p:spPr>
            <a:xfrm flipH="1" flipV="1">
              <a:off x="2847630" y="2052837"/>
              <a:ext cx="49972" cy="633989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19"/>
            <p:cNvCxnSpPr>
              <a:cxnSpLocks/>
              <a:stCxn id="35" idx="3"/>
              <a:endCxn id="19" idx="0"/>
            </p:cNvCxnSpPr>
            <p:nvPr/>
          </p:nvCxnSpPr>
          <p:spPr>
            <a:xfrm flipV="1">
              <a:off x="1329906" y="3233928"/>
              <a:ext cx="590388" cy="68376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19"/>
            <p:cNvCxnSpPr/>
            <p:nvPr/>
          </p:nvCxnSpPr>
          <p:spPr>
            <a:xfrm flipV="1">
              <a:off x="1596961" y="3650001"/>
              <a:ext cx="526767" cy="678796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13673" y="3941752"/>
              <a:ext cx="881444" cy="363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Rank 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3060" y="2743310"/>
              <a:ext cx="881444" cy="363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Rank 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05398" y="1854873"/>
              <a:ext cx="881444" cy="363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Rank 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87496" y="1317471"/>
              <a:ext cx="881444" cy="363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Rank 3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19716" y="1166535"/>
              <a:ext cx="2361611" cy="363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oPubDotum Medium" pitchFamily="2" charset="-127"/>
                  <a:ea typeface="KoPubDotum Medium" pitchFamily="2" charset="-127"/>
                </a:rPr>
                <a:t>MPI.COMM_WORLD</a:t>
              </a:r>
            </a:p>
          </p:txBody>
        </p:sp>
        <p:cxnSp>
          <p:nvCxnSpPr>
            <p:cNvPr id="20" name="Elbow Connector 19"/>
            <p:cNvCxnSpPr>
              <a:stCxn id="9" idx="2"/>
            </p:cNvCxnSpPr>
            <p:nvPr/>
          </p:nvCxnSpPr>
          <p:spPr>
            <a:xfrm>
              <a:off x="1448205" y="2582486"/>
              <a:ext cx="826314" cy="164850"/>
            </a:xfrm>
            <a:prstGeom prst="straightConnector1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1914193" y="2616186"/>
              <a:ext cx="1966818" cy="12354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36000" tIns="0" rIns="36000" bIns="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KoPubDotum Medium" pitchFamily="2" charset="-127"/>
                  <a:ea typeface="KoPubDotum Medium" pitchFamily="2" charset="-127"/>
                </a:rPr>
                <a:t>Inter-connection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89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Six key functions </a:t>
            </a:r>
            <a:r>
              <a:rPr lang="en-US" altLang="ko-KR" dirty="0">
                <a:sym typeface="Wingdings" panose="05000000000000000000" pitchFamily="2" charset="2"/>
              </a:rPr>
              <a:t> Four in mpi4py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5480" y="1124680"/>
          <a:ext cx="8007070" cy="50668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4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Function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Functions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MPI_INIT</a:t>
                      </a:r>
                      <a:endParaRPr lang="ko-KR" altLang="en-US" b="0" i="0" strike="sngStrike" baseline="0" dirty="0">
                        <a:solidFill>
                          <a:schemeClr val="tx1"/>
                        </a:solidFill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Register communicator</a:t>
                      </a:r>
                      <a:b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(address system)</a:t>
                      </a:r>
                      <a:endParaRPr lang="ko-KR" altLang="en-US" b="0" i="0" strike="sngStrike" baseline="0" dirty="0">
                        <a:solidFill>
                          <a:schemeClr val="tx1"/>
                        </a:solidFill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MPI_FINALIZE</a:t>
                      </a:r>
                      <a:endParaRPr lang="ko-KR" altLang="en-US" b="0" i="0" strike="sngStrike" baseline="0" dirty="0">
                        <a:solidFill>
                          <a:schemeClr val="tx1"/>
                        </a:solidFill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strike="sngStrike" baseline="0" dirty="0">
                          <a:solidFill>
                            <a:schemeClr val="tx1"/>
                          </a:solidFill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Destroy communicator</a:t>
                      </a:r>
                      <a:endParaRPr lang="ko-KR" altLang="en-US" b="0" i="0" strike="sngStrike" baseline="0" dirty="0">
                        <a:solidFill>
                          <a:schemeClr val="tx1"/>
                        </a:solidFill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MPI.COMM_WORLD.Get_size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Return communicator size</a:t>
                      </a:r>
                    </a:p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(size of address site)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MPI.COMM_WORLD.Get_rank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Return process number (address)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MPI.COMM_WORLD.Send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Send data/message 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to target process</a:t>
                      </a:r>
                    </a:p>
                    <a:p>
                      <a:pPr latinLnBrk="1"/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Send: </a:t>
                      </a:r>
                      <a:r>
                        <a:rPr lang="en-US" altLang="ko-KR" b="0" i="0" baseline="0" dirty="0" err="1">
                          <a:latin typeface="KoPubDotum Medium" pitchFamily="2" charset="-127"/>
                          <a:cs typeface="Arial" panose="020B0604020202020204" pitchFamily="34" charset="0"/>
                        </a:rPr>
                        <a:t>numpy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cs typeface="Arial" panose="020B0604020202020204" pitchFamily="34" charset="0"/>
                        </a:rPr>
                        <a:t> array, send: python object</a:t>
                      </a:r>
                      <a:endParaRPr lang="ko-KR" altLang="en-US" b="0" i="0" dirty="0">
                        <a:latin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MPI.COMM_WORLD.Recv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()</a:t>
                      </a:r>
                      <a:endParaRPr lang="ko-KR" altLang="en-US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 err="1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Recv</a:t>
                      </a:r>
                      <a:r>
                        <a:rPr lang="en-US" altLang="ko-KR" b="0" i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 data/message from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ea typeface="KoPubDotum Medium" pitchFamily="2" charset="-127"/>
                          <a:cs typeface="Arial" panose="020B0604020202020204" pitchFamily="34" charset="0"/>
                        </a:rPr>
                        <a:t> source process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baseline="0" dirty="0" err="1">
                          <a:latin typeface="KoPubDotum Medium" pitchFamily="2" charset="-127"/>
                          <a:cs typeface="Arial" panose="020B0604020202020204" pitchFamily="34" charset="0"/>
                        </a:rPr>
                        <a:t>Recv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altLang="ko-KR" b="0" i="0" baseline="0" dirty="0" err="1">
                          <a:latin typeface="KoPubDotum Medium" pitchFamily="2" charset="-127"/>
                          <a:cs typeface="Arial" panose="020B0604020202020204" pitchFamily="34" charset="0"/>
                        </a:rPr>
                        <a:t>numpy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cs typeface="Arial" panose="020B0604020202020204" pitchFamily="34" charset="0"/>
                        </a:rPr>
                        <a:t> array, </a:t>
                      </a:r>
                      <a:r>
                        <a:rPr lang="en-US" altLang="ko-KR" b="0" i="0" baseline="0" dirty="0" err="1">
                          <a:latin typeface="KoPubDotum Medium" pitchFamily="2" charset="-127"/>
                          <a:cs typeface="Arial" panose="020B0604020202020204" pitchFamily="34" charset="0"/>
                        </a:rPr>
                        <a:t>recv</a:t>
                      </a:r>
                      <a:r>
                        <a:rPr lang="en-US" altLang="ko-KR" b="0" i="0" baseline="0" dirty="0">
                          <a:latin typeface="KoPubDotum Medium" pitchFamily="2" charset="-127"/>
                          <a:cs typeface="Arial" panose="020B0604020202020204" pitchFamily="34" charset="0"/>
                        </a:rPr>
                        <a:t>: python object</a:t>
                      </a:r>
                      <a:endParaRPr lang="ko-KR" altLang="en-US" b="0" i="0" dirty="0">
                        <a:latin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43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size = </a:t>
            </a:r>
            <a:r>
              <a:rPr lang="en-US" altLang="ko-KR" dirty="0" err="1"/>
              <a:t>MPI.COMM_WORLD.Get_size</a:t>
            </a:r>
            <a:r>
              <a:rPr lang="en-US" altLang="ko-KR" dirty="0"/>
              <a:t>() : </a:t>
            </a:r>
            <a:r>
              <a:rPr lang="ko-KR" altLang="en-US" dirty="0"/>
              <a:t>프로세스는 몇 개인가</a:t>
            </a:r>
            <a:r>
              <a:rPr lang="en-US" altLang="ko-KR" dirty="0"/>
              <a:t>?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커뮤니케이터의</a:t>
            </a:r>
            <a:r>
              <a:rPr lang="ko-KR" altLang="en-US" dirty="0">
                <a:sym typeface="Wingdings" panose="05000000000000000000" pitchFamily="2" charset="2"/>
              </a:rPr>
              <a:t> 크기 혹은 </a:t>
            </a:r>
            <a:r>
              <a:rPr lang="ko-KR" altLang="en-US" dirty="0" err="1">
                <a:sym typeface="Wingdings" panose="05000000000000000000" pitchFamily="2" charset="2"/>
              </a:rPr>
              <a:t>커뮤니케이터의</a:t>
            </a:r>
            <a:r>
              <a:rPr lang="ko-KR" altLang="en-US" dirty="0">
                <a:sym typeface="Wingdings" panose="05000000000000000000" pitchFamily="2" charset="2"/>
              </a:rPr>
              <a:t> 프로세스 수를 반환하는 함수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MPI.COMM_WORLD.size</a:t>
            </a:r>
            <a:r>
              <a:rPr lang="ko-KR" altLang="en-US" dirty="0">
                <a:sym typeface="Wingdings" panose="05000000000000000000" pitchFamily="2" charset="2"/>
              </a:rPr>
              <a:t>로 직접 멤버변수에 접근 가능</a:t>
            </a:r>
            <a:endParaRPr lang="en-US" altLang="ko-KR" dirty="0"/>
          </a:p>
          <a:p>
            <a:pPr lvl="2"/>
            <a:r>
              <a:rPr lang="en-US" altLang="ko-KR" dirty="0"/>
              <a:t>COMM_WORLD : </a:t>
            </a:r>
            <a:r>
              <a:rPr lang="ko-KR" altLang="en-US" dirty="0"/>
              <a:t>기본 </a:t>
            </a:r>
            <a:r>
              <a:rPr lang="ko-KR" altLang="en-US" dirty="0" err="1"/>
              <a:t>커뮤니케이터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en-US" altLang="ko-KR" dirty="0" err="1">
                <a:sym typeface="Wingdings" panose="05000000000000000000" pitchFamily="2" charset="2"/>
              </a:rPr>
              <a:t>mpirun</a:t>
            </a:r>
            <a:r>
              <a:rPr lang="en-US" altLang="ko-KR" dirty="0">
                <a:sym typeface="Wingdings" panose="05000000000000000000" pitchFamily="2" charset="2"/>
              </a:rPr>
              <a:t> –np n python MY_PROGRAM”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mpirun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MY_PROGRAM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개의 프로세스로 병렬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기본 </a:t>
            </a:r>
            <a:r>
              <a:rPr lang="ko-KR" altLang="en-US" dirty="0" err="1">
                <a:sym typeface="Wingdings" panose="05000000000000000000" pitchFamily="2" charset="2"/>
              </a:rPr>
              <a:t>커뮤니케이터인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MPI.COMM_WORLD</a:t>
            </a:r>
            <a:r>
              <a:rPr lang="ko-KR" altLang="en-US" dirty="0">
                <a:sym typeface="Wingdings" panose="05000000000000000000" pitchFamily="2" charset="2"/>
              </a:rPr>
              <a:t>를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프로세스 수를 </a:t>
            </a:r>
            <a:r>
              <a:rPr lang="en-US" altLang="ko-KR" dirty="0">
                <a:sym typeface="Wingdings" panose="05000000000000000000" pitchFamily="2" charset="2"/>
              </a:rPr>
              <a:t>argument</a:t>
            </a:r>
            <a:r>
              <a:rPr lang="ko-KR" altLang="en-US" dirty="0">
                <a:sym typeface="Wingdings" panose="05000000000000000000" pitchFamily="2" charset="2"/>
              </a:rPr>
              <a:t>로 받아서 </a:t>
            </a:r>
            <a:r>
              <a:rPr lang="en-US" altLang="ko-KR" dirty="0">
                <a:sym typeface="Wingdings" panose="05000000000000000000" pitchFamily="2" charset="2"/>
              </a:rPr>
              <a:t>MPI.COMM_WORLD </a:t>
            </a:r>
            <a:r>
              <a:rPr lang="ko-KR" altLang="en-US" dirty="0">
                <a:sym typeface="Wingdings" panose="05000000000000000000" pitchFamily="2" charset="2"/>
              </a:rPr>
              <a:t>객체의 </a:t>
            </a:r>
            <a:r>
              <a:rPr lang="en-US" altLang="ko-KR" dirty="0">
                <a:sym typeface="Wingdings" panose="05000000000000000000" pitchFamily="2" charset="2"/>
              </a:rPr>
              <a:t>size</a:t>
            </a:r>
            <a:r>
              <a:rPr lang="ko-KR" altLang="en-US" dirty="0">
                <a:sym typeface="Wingdings" panose="05000000000000000000" pitchFamily="2" charset="2"/>
              </a:rPr>
              <a:t>란 변수 저장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rank = </a:t>
            </a:r>
            <a:r>
              <a:rPr lang="en-US" altLang="ko-KR" dirty="0" err="1"/>
              <a:t>MPI.COMM_WORLD.Get_rank</a:t>
            </a:r>
            <a:r>
              <a:rPr lang="en-US" altLang="ko-KR" dirty="0"/>
              <a:t>() : </a:t>
            </a:r>
            <a:r>
              <a:rPr lang="ko-KR" altLang="en-US" dirty="0"/>
              <a:t>나는 몇 번인가</a:t>
            </a:r>
            <a:r>
              <a:rPr lang="en-US" altLang="ko-KR" dirty="0"/>
              <a:t>?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spc="-70" dirty="0" err="1"/>
              <a:t>커뮤니케이터에서</a:t>
            </a:r>
            <a:r>
              <a:rPr lang="ko-KR" altLang="en-US" spc="-70" dirty="0"/>
              <a:t> 할당된 각 프로세스의 랭크를 반환하는 함수</a:t>
            </a:r>
            <a:endParaRPr lang="en-US" altLang="ko-KR" spc="-70" dirty="0"/>
          </a:p>
          <a:p>
            <a:pPr lvl="2"/>
            <a:r>
              <a:rPr lang="en-US" altLang="ko-KR" dirty="0" err="1"/>
              <a:t>MPI.COMM_WORLD.rank</a:t>
            </a:r>
            <a:r>
              <a:rPr lang="ko-KR" altLang="en-US" dirty="0"/>
              <a:t>로 직접 멤버 변수에 접근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MPI </a:t>
            </a:r>
            <a:r>
              <a:rPr lang="ko-KR" altLang="en-US" dirty="0">
                <a:sym typeface="Wingdings" panose="05000000000000000000" pitchFamily="2" charset="2"/>
              </a:rPr>
              <a:t>프로세스는 </a:t>
            </a:r>
            <a:r>
              <a:rPr lang="ko-KR" altLang="en-US" dirty="0" err="1">
                <a:sym typeface="Wingdings" panose="05000000000000000000" pitchFamily="2" charset="2"/>
              </a:rPr>
              <a:t>커뮤니케이터</a:t>
            </a:r>
            <a:r>
              <a:rPr lang="ko-KR" altLang="en-US" dirty="0">
                <a:sym typeface="Wingdings" panose="05000000000000000000" pitchFamily="2" charset="2"/>
              </a:rPr>
              <a:t> 생성시</a:t>
            </a:r>
            <a:r>
              <a:rPr lang="en-US" altLang="ko-KR" dirty="0">
                <a:sym typeface="Wingdings" panose="05000000000000000000" pitchFamily="2" charset="2"/>
              </a:rPr>
              <a:t> (0 ~ n-1)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사이의 랭크를 부여 받음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랭크 값을 이용하여 프로세스별 실행 작업을 달리할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커뮤니케이터</a:t>
            </a:r>
            <a:r>
              <a:rPr lang="ko-KR" altLang="en-US" dirty="0"/>
              <a:t> 크기와 랭크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49218" y="4849388"/>
            <a:ext cx="2504904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5725" lvl="1">
              <a:buNone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if(rank.EQ.0) then</a:t>
            </a:r>
          </a:p>
          <a:p>
            <a:pPr marL="85725" lvl="1">
              <a:buNone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…</a:t>
            </a:r>
          </a:p>
          <a:p>
            <a:pPr marL="85725" lvl="1">
              <a:buNone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elseif(rank.EQ.1) then</a:t>
            </a:r>
          </a:p>
          <a:p>
            <a:pPr marL="85725" lvl="1">
              <a:buNone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… </a:t>
            </a:r>
          </a:p>
          <a:p>
            <a:pPr marL="85725" lvl="1">
              <a:buNone/>
            </a:pPr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  <a:sym typeface="Wingdings" panose="05000000000000000000" pitchFamily="2" charset="2"/>
              </a:rPr>
              <a:t>endif</a:t>
            </a:r>
            <a:endParaRPr lang="en-US" altLang="ko-KR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996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99CA96-31B9-421D-A2C5-3758F4C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A79CC-195D-4113-B2B8-A12AA8D0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2 : rank and size</a:t>
            </a:r>
            <a:endParaRPr lang="ko-KR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B3DF81-2207-4F1E-9A0D-03A417C01EA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76264" y="1125538"/>
            <a:ext cx="7956550" cy="4248590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 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comm.rank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nprocs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 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nprocs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comm.size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ver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subver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MPI.Get_version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ko-KR" altLang="en-US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"MPI Version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ver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subver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procName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MPI.Get_processor_name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"Hello World.(Process name=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nRank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nProcs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{2}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)"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procName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nprocs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585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y=x</a:t>
            </a:r>
            <a:r>
              <a:rPr lang="en-US" altLang="ko-KR" baseline="30000" dirty="0"/>
              <a:t>2</a:t>
            </a:r>
            <a:r>
              <a:rPr lang="en-US" altLang="ko-KR" dirty="0"/>
              <a:t>+x+1 </a:t>
            </a:r>
            <a:r>
              <a:rPr lang="ko-KR" altLang="en-US" dirty="0"/>
              <a:t>의 값을 </a:t>
            </a:r>
            <a:r>
              <a:rPr lang="en-US" altLang="ko-KR" dirty="0"/>
              <a:t>x=0, 1, 2, 3</a:t>
            </a:r>
            <a:r>
              <a:rPr lang="ko-KR" altLang="en-US" dirty="0"/>
              <a:t>에서 계산하기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MPI </a:t>
            </a:r>
            <a:r>
              <a:rPr lang="ko-KR" altLang="en-US" dirty="0"/>
              <a:t>프로세스를 사용 </a:t>
            </a:r>
            <a:endParaRPr lang="en-US" altLang="ko-KR" dirty="0"/>
          </a:p>
          <a:p>
            <a:pPr lvl="1"/>
            <a:r>
              <a:rPr lang="ko-KR" altLang="en-US" dirty="0"/>
              <a:t>각 프로세스는 </a:t>
            </a:r>
            <a:r>
              <a:rPr lang="en-US" altLang="ko-KR" dirty="0"/>
              <a:t>x = 0, 1, 2, 3</a:t>
            </a:r>
            <a:r>
              <a:rPr lang="ko-KR" altLang="en-US" dirty="0"/>
              <a:t>에서의 </a:t>
            </a:r>
            <a:r>
              <a:rPr lang="en-US" altLang="ko-KR" dirty="0"/>
              <a:t>y </a:t>
            </a:r>
            <a:r>
              <a:rPr lang="ko-KR" altLang="en-US" dirty="0"/>
              <a:t>값을 각각 계산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MPI</a:t>
            </a:r>
            <a:r>
              <a:rPr lang="ko-KR" altLang="en-US" dirty="0"/>
              <a:t> 실행파일 </a:t>
            </a:r>
            <a:r>
              <a:rPr lang="en-US" altLang="ko-KR" dirty="0" err="1"/>
              <a:t>mpirun</a:t>
            </a:r>
            <a:r>
              <a:rPr lang="en-US" altLang="ko-KR" dirty="0"/>
              <a:t> (</a:t>
            </a:r>
            <a:r>
              <a:rPr lang="ko-KR" altLang="en-US" dirty="0"/>
              <a:t>윈도우에서는</a:t>
            </a:r>
            <a:r>
              <a:rPr lang="en-US" altLang="ko-KR" dirty="0"/>
              <a:t> </a:t>
            </a:r>
            <a:r>
              <a:rPr lang="en-US" altLang="ko-KR" dirty="0" err="1"/>
              <a:t>mpiexec</a:t>
            </a:r>
            <a:r>
              <a:rPr lang="en-US" altLang="ko-KR" dirty="0"/>
              <a:t>)</a:t>
            </a:r>
            <a:r>
              <a:rPr lang="ko-KR" altLang="en-US" dirty="0"/>
              <a:t>를 이용하여 주어진 프로그램을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MPI</a:t>
            </a:r>
            <a:r>
              <a:rPr lang="ko-KR" altLang="en-US" dirty="0"/>
              <a:t>프로세스로 실행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: Starting MPI(I)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61033" y="3645030"/>
            <a:ext cx="3985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 err="1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sym typeface="Wingdings" panose="05000000000000000000" pitchFamily="2" charset="2"/>
              </a:rPr>
              <a:t>mpirun</a:t>
            </a:r>
            <a:r>
              <a:rPr lang="en-US" altLang="ko-KR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sym typeface="Wingdings" panose="05000000000000000000" pitchFamily="2" charset="2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  <a:sym typeface="Wingdings" panose="05000000000000000000" pitchFamily="2" charset="2"/>
              </a:rPr>
              <a:t>–np n 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sym typeface="Wingdings" panose="05000000000000000000" pitchFamily="2" charset="2"/>
              </a:rPr>
              <a:t>python MY_PROGRAM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28085" y="4734066"/>
            <a:ext cx="186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</a:rPr>
              <a:t>MPI executable </a:t>
            </a:r>
            <a:endParaRPr lang="ko-KR" altLang="en-US" dirty="0">
              <a:solidFill>
                <a:srgbClr val="0000FF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75820" y="4797190"/>
            <a:ext cx="2603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running argument –</a:t>
            </a:r>
          </a:p>
          <a:p>
            <a:r>
              <a:rPr lang="en-US" altLang="ko-KR" dirty="0">
                <a:solidFill>
                  <a:srgbClr val="FF0000"/>
                </a:solidFill>
                <a:latin typeface="KoPubDotum Medium" pitchFamily="2" charset="-127"/>
                <a:ea typeface="KoPubDotum Medium" pitchFamily="2" charset="-127"/>
              </a:rPr>
              <a:t>create 4 MPI processes</a:t>
            </a:r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 flipH="1">
            <a:off x="2061033" y="3933070"/>
            <a:ext cx="494687" cy="800996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0"/>
          </p:cNvCxnSpPr>
          <p:nvPr/>
        </p:nvCxnSpPr>
        <p:spPr>
          <a:xfrm>
            <a:off x="3347830" y="3933070"/>
            <a:ext cx="1229565" cy="864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6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Serial program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1 : Starting MPI (II)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6263" y="1449388"/>
            <a:ext cx="7956550" cy="83099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4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):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y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"The value of x*x+x+1 =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x =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y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7774" y="2564880"/>
            <a:ext cx="4740010" cy="1169551"/>
          </a:xfrm>
          <a:prstGeom prst="rect">
            <a:avLst/>
          </a:prstGeom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jihoon@V0841KJH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:~/$ python3 x2.py</a:t>
            </a:r>
            <a:endParaRPr lang="ko-KR" altLang="en-US" sz="1400" dirty="0">
              <a:solidFill>
                <a:srgbClr val="FF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1,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B0B2CE-F5C3-FE5A-134B-0FE8BD28435D}"/>
              </a:ext>
            </a:extLst>
          </p:cNvPr>
          <p:cNvSpPr/>
          <p:nvPr/>
        </p:nvSpPr>
        <p:spPr>
          <a:xfrm>
            <a:off x="557774" y="4058932"/>
            <a:ext cx="4740010" cy="2462213"/>
          </a:xfrm>
          <a:prstGeom prst="rect">
            <a:avLst/>
          </a:prstGeom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jihoon@V0841KJH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:~/$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mpiexec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–n 4 python3 x2.py</a:t>
            </a:r>
            <a:endParaRPr lang="ko-KR" altLang="en-US" sz="1400" dirty="0">
              <a:solidFill>
                <a:srgbClr val="FF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1,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value of x*x+x+1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x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of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*x+x+1 = 1,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of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*x+x+1 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of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he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of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*x+x+1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</a:p>
          <a:p>
            <a:endParaRPr lang="ko-KR" altLang="en-US" sz="1400" dirty="0">
              <a:solidFill>
                <a:srgbClr val="FF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1 : Starting MPI (III)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6263" y="1125538"/>
            <a:ext cx="8065120" cy="397031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comm.size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x=0.0</a:t>
            </a:r>
          </a:p>
          <a:p>
            <a:r>
              <a:rPr lang="en" altLang="ko-KR" sz="14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x=1.0</a:t>
            </a:r>
          </a:p>
          <a:p>
            <a:r>
              <a:rPr lang="en" altLang="ko-KR" sz="14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x=2.0</a:t>
            </a:r>
          </a:p>
          <a:p>
            <a:r>
              <a:rPr lang="en" altLang="ko-KR" sz="14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x=3.0</a:t>
            </a:r>
          </a:p>
          <a:p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y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"process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of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 the value of x*x+x+1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{2}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x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{3}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y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01686" y="5382479"/>
            <a:ext cx="5774194" cy="1200329"/>
          </a:xfrm>
          <a:prstGeom prst="rect">
            <a:avLst/>
          </a:prstGeom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jihoon@V0841KJH: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~/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$ mpirun -np 4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python3 x2mpi.py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process 1 of 4 : the value of x*x+x+1 = 3.000000, x = 1.000000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process 2 of 4 : the value of x*x+x+1 = 7.000000, x = 2.000000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process 3 of 4 : the value of x*x+x+1 = 13.000000, x = 3.000000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process 0 of 4 : the value of x*x+x+1 = 1.000000, x = 0.000000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jihoon@V0841KJH:~/$ </a:t>
            </a:r>
          </a:p>
        </p:txBody>
      </p:sp>
    </p:spTree>
    <p:extLst>
      <p:ext uri="{BB962C8B-B14F-4D97-AF65-F5344CB8AC3E}">
        <p14:creationId xmlns:p14="http://schemas.microsoft.com/office/powerpoint/2010/main" val="16700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Better program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1 : Starting MPI (IV)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280" y="1460405"/>
            <a:ext cx="7956550" cy="280076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comm.size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x=</a:t>
            </a:r>
            <a:r>
              <a:rPr lang="en" altLang="ko-KR" sz="16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endParaRPr lang="en" altLang="ko-KR" sz="1600" dirty="0">
              <a:solidFill>
                <a:srgbClr val="FFF2CC"/>
              </a:solidFill>
              <a:effectLst/>
              <a:highlight>
                <a:srgbClr val="FFF2CC"/>
              </a:highlight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y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"process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of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 the value of x*x+x+1 =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{2}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x = </a:t>
            </a:r>
            <a:r>
              <a:rPr lang="en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{3}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</a:p>
          <a:p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nprocs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y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x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01174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32610-9B67-4BF6-9313-CAFCA228ACB6}"/>
              </a:ext>
            </a:extLst>
          </p:cNvPr>
          <p:cNvSpPr/>
          <p:nvPr/>
        </p:nvSpPr>
        <p:spPr>
          <a:xfrm>
            <a:off x="3773543" y="3143666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ea typeface="KoPubDotum Medium" pitchFamily="2" charset="-127"/>
              </a:rPr>
              <a:t>Break!</a:t>
            </a:r>
            <a:endParaRPr lang="ko-KR" altLang="en-US" sz="3600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51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BF0B80-688E-FF47-FC66-57698FA4E68C}"/>
              </a:ext>
            </a:extLst>
          </p:cNvPr>
          <p:cNvSpPr txBox="1"/>
          <p:nvPr/>
        </p:nvSpPr>
        <p:spPr>
          <a:xfrm>
            <a:off x="348180" y="312909"/>
            <a:ext cx="781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KoPubDotum Bold" pitchFamily="2" charset="-127"/>
                <a:ea typeface="KoPubDotum Bold" pitchFamily="2" charset="-127"/>
              </a:rPr>
              <a:t>Contents</a:t>
            </a:r>
            <a:endParaRPr lang="ko-KR" altLang="en-US" sz="28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167B68-6B03-419F-BB0C-E2FCC7CA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병렬처리 이해</a:t>
            </a:r>
          </a:p>
          <a:p>
            <a:pPr lvl="1"/>
            <a:r>
              <a:rPr lang="en-US" altLang="ko-KR" dirty="0"/>
              <a:t>MPI</a:t>
            </a:r>
            <a:r>
              <a:rPr lang="ko-KR" altLang="en-US" dirty="0"/>
              <a:t> 소개 및 프로그래밍 모델</a:t>
            </a:r>
            <a:endParaRPr lang="en-US" altLang="ko-KR" dirty="0"/>
          </a:p>
          <a:p>
            <a:pPr lvl="1"/>
            <a:r>
              <a:rPr lang="en-US" altLang="ko-KR" dirty="0"/>
              <a:t>MPI </a:t>
            </a:r>
            <a:r>
              <a:rPr lang="ko-KR" altLang="en-US" dirty="0"/>
              <a:t>프로세스와 및 </a:t>
            </a:r>
            <a:r>
              <a:rPr lang="ko-KR" altLang="en-US" dirty="0" err="1"/>
              <a:t>커뮤니케이터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mpi4py </a:t>
            </a:r>
            <a:r>
              <a:rPr lang="ko-KR" altLang="en-US" dirty="0"/>
              <a:t>패키지 소개 및 실습</a:t>
            </a:r>
          </a:p>
          <a:p>
            <a:pPr lvl="1"/>
            <a:r>
              <a:rPr lang="en-US" altLang="ko-KR" dirty="0"/>
              <a:t>mpi4py </a:t>
            </a:r>
            <a:r>
              <a:rPr lang="ko-KR" altLang="en-US" dirty="0"/>
              <a:t>패키지 소개</a:t>
            </a:r>
            <a:endParaRPr lang="en-US" altLang="ko-KR" dirty="0"/>
          </a:p>
          <a:p>
            <a:pPr lvl="1"/>
            <a:r>
              <a:rPr lang="ko-KR" altLang="en-US" dirty="0" err="1"/>
              <a:t>점대점</a:t>
            </a:r>
            <a:r>
              <a:rPr lang="ko-KR" altLang="en-US" dirty="0"/>
              <a:t> 통신 </a:t>
            </a:r>
            <a:r>
              <a:rPr lang="en-US" altLang="ko-KR" dirty="0"/>
              <a:t>(Point-to-point communication)</a:t>
            </a:r>
          </a:p>
          <a:p>
            <a:pPr lvl="1"/>
            <a:r>
              <a:rPr lang="ko-KR" altLang="en-US" dirty="0"/>
              <a:t>집합 통신 </a:t>
            </a:r>
            <a:r>
              <a:rPr lang="en-US" altLang="ko-KR" dirty="0"/>
              <a:t>(Collective communication)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파이선</a:t>
            </a:r>
            <a:r>
              <a:rPr lang="ko-KR" altLang="en-US" dirty="0"/>
              <a:t> </a:t>
            </a:r>
            <a:r>
              <a:rPr lang="en-US" altLang="ko-KR" dirty="0"/>
              <a:t>MPI </a:t>
            </a:r>
            <a:r>
              <a:rPr lang="ko-KR" altLang="en-US" dirty="0"/>
              <a:t>프로그래밍 실습</a:t>
            </a:r>
          </a:p>
          <a:p>
            <a:pPr lvl="1"/>
            <a:r>
              <a:rPr lang="ko-KR" altLang="en-US" dirty="0"/>
              <a:t>루프 병렬화 </a:t>
            </a:r>
            <a:r>
              <a:rPr lang="en-US" altLang="ko-KR" dirty="0"/>
              <a:t>(Loop parallelization)</a:t>
            </a:r>
          </a:p>
          <a:p>
            <a:pPr lvl="1"/>
            <a:r>
              <a:rPr lang="ko-KR" altLang="en-US" dirty="0"/>
              <a:t>영역 분할 </a:t>
            </a:r>
            <a:r>
              <a:rPr lang="en-US" altLang="ko-KR" dirty="0"/>
              <a:t>(Domain decomposition)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D19A58-0D54-4482-BDF8-5DA241E7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90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F8BC6B-9C21-4A42-A5A4-A2161271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점대점</a:t>
            </a:r>
            <a:r>
              <a:rPr lang="ko-KR" altLang="en-US" dirty="0"/>
              <a:t> 통신</a:t>
            </a:r>
            <a:r>
              <a:rPr lang="en-US" altLang="ko-KR" dirty="0"/>
              <a:t>(Point to Point Communication)</a:t>
            </a:r>
          </a:p>
          <a:p>
            <a:pPr lvl="1"/>
            <a:r>
              <a:rPr lang="ko-KR" altLang="en-US" dirty="0"/>
              <a:t>두 개 프로세스 사이의 통신</a:t>
            </a:r>
          </a:p>
          <a:p>
            <a:pPr lvl="1"/>
            <a:r>
              <a:rPr lang="ko-KR" altLang="en-US" dirty="0"/>
              <a:t>하나의 송신 프로세스에 하나의 수신 프로세스가 대응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집합통신</a:t>
            </a:r>
            <a:r>
              <a:rPr lang="en-US" altLang="ko-KR" dirty="0"/>
              <a:t>(Collective Communication)</a:t>
            </a:r>
          </a:p>
          <a:p>
            <a:pPr lvl="1"/>
            <a:r>
              <a:rPr lang="ko-KR" altLang="en-US" dirty="0"/>
              <a:t>동시에 여러 개의 프로세스가 통신에 참여</a:t>
            </a:r>
          </a:p>
          <a:p>
            <a:pPr lvl="1"/>
            <a:r>
              <a:rPr lang="ko-KR" altLang="en-US" dirty="0"/>
              <a:t>일대다</a:t>
            </a:r>
            <a:r>
              <a:rPr lang="en-US" altLang="ko-KR" dirty="0"/>
              <a:t>, </a:t>
            </a:r>
            <a:r>
              <a:rPr lang="ko-KR" altLang="en-US" dirty="0"/>
              <a:t>다대일</a:t>
            </a:r>
            <a:r>
              <a:rPr lang="en-US" altLang="ko-KR" dirty="0"/>
              <a:t>, </a:t>
            </a:r>
            <a:r>
              <a:rPr lang="ko-KR" altLang="en-US" dirty="0"/>
              <a:t>다대다 대응 가능</a:t>
            </a:r>
          </a:p>
          <a:p>
            <a:pPr lvl="1"/>
            <a:r>
              <a:rPr lang="ko-KR" altLang="en-US" dirty="0"/>
              <a:t>여러 번의 </a:t>
            </a:r>
            <a:r>
              <a:rPr lang="ko-KR" altLang="en-US" dirty="0" err="1"/>
              <a:t>점대점</a:t>
            </a:r>
            <a:r>
              <a:rPr lang="ko-KR" altLang="en-US" dirty="0"/>
              <a:t> 통신 사용을 하나의 집합통신으로 대체</a:t>
            </a:r>
          </a:p>
          <a:p>
            <a:pPr lvl="1"/>
            <a:r>
              <a:rPr lang="ko-KR" altLang="en-US" dirty="0"/>
              <a:t>오류의 가능성이 적음</a:t>
            </a:r>
            <a:endParaRPr lang="en-US" altLang="ko-KR" dirty="0"/>
          </a:p>
          <a:p>
            <a:pPr lvl="1"/>
            <a:r>
              <a:rPr lang="ko-KR" altLang="en-US" dirty="0"/>
              <a:t>최적화 되어 </a:t>
            </a:r>
            <a:r>
              <a:rPr lang="ko-KR" altLang="en-US" dirty="0" err="1"/>
              <a:t>점대점</a:t>
            </a:r>
            <a:r>
              <a:rPr lang="ko-KR" altLang="en-US" dirty="0"/>
              <a:t> 통신을 이용하는 것보다 일반적으로 빠름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C84A74-7D40-463D-81CB-7BC19EDE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의 핵심 </a:t>
            </a:r>
            <a:r>
              <a:rPr lang="en-US" altLang="ko-KR" dirty="0"/>
              <a:t>: </a:t>
            </a:r>
            <a:r>
              <a:rPr lang="ko-KR" altLang="en-US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4259294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요소</a:t>
            </a:r>
            <a:endParaRPr lang="en-US" altLang="ko-KR" dirty="0"/>
          </a:p>
          <a:p>
            <a:pPr lvl="1"/>
            <a:r>
              <a:rPr lang="ko-KR" altLang="en-US" dirty="0"/>
              <a:t>물건 </a:t>
            </a:r>
            <a:r>
              <a:rPr lang="en-US" altLang="ko-KR" dirty="0"/>
              <a:t>(Parcel)</a:t>
            </a:r>
          </a:p>
          <a:p>
            <a:pPr lvl="1"/>
            <a:r>
              <a:rPr lang="ko-KR" altLang="en-US" dirty="0"/>
              <a:t>송장번호</a:t>
            </a:r>
            <a:r>
              <a:rPr lang="en-US" altLang="ko-KR" dirty="0"/>
              <a:t>(Invoice number)</a:t>
            </a:r>
          </a:p>
          <a:p>
            <a:pPr lvl="1"/>
            <a:r>
              <a:rPr lang="ko-KR" altLang="en-US" dirty="0"/>
              <a:t>주소 </a:t>
            </a:r>
            <a:r>
              <a:rPr lang="en-US" altLang="ko-KR" dirty="0"/>
              <a:t>(Address)</a:t>
            </a:r>
          </a:p>
          <a:p>
            <a:pPr lvl="1"/>
            <a:r>
              <a:rPr lang="ko-KR" altLang="en-US" dirty="0"/>
              <a:t>송수신 확인 </a:t>
            </a:r>
            <a:r>
              <a:rPr lang="en-US" altLang="ko-KR" dirty="0"/>
              <a:t>(Signature of sender/receiver)</a:t>
            </a:r>
            <a:endParaRPr lang="ko-KR" altLang="en-US" dirty="0"/>
          </a:p>
          <a:p>
            <a:pPr lvl="1"/>
            <a:r>
              <a:rPr lang="ko-KR" altLang="en-US" dirty="0"/>
              <a:t>주소체계</a:t>
            </a:r>
            <a:r>
              <a:rPr lang="en-US" altLang="ko-KR" dirty="0"/>
              <a:t>(Address system)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현실에서의 물건 전달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C1F22F-31A5-5D69-58A9-B3F58E88F8D4}"/>
              </a:ext>
            </a:extLst>
          </p:cNvPr>
          <p:cNvGrpSpPr/>
          <p:nvPr/>
        </p:nvGrpSpPr>
        <p:grpSpPr>
          <a:xfrm>
            <a:off x="812744" y="3246251"/>
            <a:ext cx="7662472" cy="3363115"/>
            <a:chOff x="2483710" y="1779734"/>
            <a:chExt cx="7285131" cy="3408043"/>
          </a:xfrm>
        </p:grpSpPr>
        <p:sp>
          <p:nvSpPr>
            <p:cNvPr id="5" name="구름 모양 설명선 4"/>
            <p:cNvSpPr/>
            <p:nvPr/>
          </p:nvSpPr>
          <p:spPr>
            <a:xfrm>
              <a:off x="2483710" y="3490906"/>
              <a:ext cx="6480900" cy="514995"/>
            </a:xfrm>
            <a:prstGeom prst="cloudCallout">
              <a:avLst/>
            </a:prstGeom>
            <a:ln>
              <a:solidFill>
                <a:srgbClr val="0042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44909" y="1779734"/>
              <a:ext cx="2323932" cy="40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Address system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pic>
          <p:nvPicPr>
            <p:cNvPr id="7" name="Picture 2" descr="https://encrypted-tbn1.gstatic.com/images?q=tbn:ANd9GcS1ANu0cxSOdKQQPsCTcPVP5cgWQBPXurVr7fdHu43xg1F14Un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590"/>
            <a:stretch/>
          </p:blipFill>
          <p:spPr bwMode="auto">
            <a:xfrm>
              <a:off x="3248366" y="2492870"/>
              <a:ext cx="1035594" cy="978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816" y="2185710"/>
              <a:ext cx="1191356" cy="111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6297" y="4103449"/>
              <a:ext cx="1456304" cy="881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3"/>
            <a:stretch/>
          </p:blipFill>
          <p:spPr bwMode="auto">
            <a:xfrm>
              <a:off x="4312808" y="3987187"/>
              <a:ext cx="1195322" cy="88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왼쪽 화살표 10"/>
            <p:cNvSpPr/>
            <p:nvPr/>
          </p:nvSpPr>
          <p:spPr>
            <a:xfrm rot="630314">
              <a:off x="5711252" y="4175663"/>
              <a:ext cx="378482" cy="672046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2" name="왼쪽 화살표 11"/>
            <p:cNvSpPr/>
            <p:nvPr/>
          </p:nvSpPr>
          <p:spPr>
            <a:xfrm rot="8605679">
              <a:off x="5477744" y="3442176"/>
              <a:ext cx="859915" cy="672046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3" name="왼쪽 화살표 12"/>
            <p:cNvSpPr/>
            <p:nvPr/>
          </p:nvSpPr>
          <p:spPr>
            <a:xfrm rot="3084756">
              <a:off x="4136824" y="3464574"/>
              <a:ext cx="410139" cy="672046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14" name="왼쪽 화살표 13"/>
            <p:cNvSpPr/>
            <p:nvPr/>
          </p:nvSpPr>
          <p:spPr>
            <a:xfrm rot="10430423">
              <a:off x="4416718" y="2592366"/>
              <a:ext cx="1305840" cy="672046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1734" y="2315212"/>
              <a:ext cx="550777" cy="42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814" y="4115116"/>
              <a:ext cx="507225" cy="433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236370" y="2308204"/>
              <a:ext cx="1034674" cy="338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Address2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358403" y="3940110"/>
              <a:ext cx="1034674" cy="338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Address4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22827" y="4849463"/>
              <a:ext cx="1034674" cy="338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Address3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70050" y="3279621"/>
              <a:ext cx="1034674" cy="338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Address1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23945" y="2064029"/>
              <a:ext cx="880319" cy="53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Parcel /</a:t>
              </a:r>
            </a:p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Invoice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69074" y="4090355"/>
              <a:ext cx="880319" cy="575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Parcel /</a:t>
              </a:r>
            </a:p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  <a:sym typeface="Wingdings" pitchFamily="2" charset="2"/>
                </a:rPr>
                <a:t>Invoice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9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pPr/>
              <a:t>32</a:t>
            </a:fld>
            <a:endParaRPr lang="ko-KR" altLang="en-US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MPI 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세계에서의 데이터 전달</a:t>
            </a:r>
          </a:p>
        </p:txBody>
      </p:sp>
      <p:sp>
        <p:nvSpPr>
          <p:cNvPr id="5" name="구름 모양 설명선 4"/>
          <p:cNvSpPr/>
          <p:nvPr/>
        </p:nvSpPr>
        <p:spPr>
          <a:xfrm>
            <a:off x="201894" y="2861790"/>
            <a:ext cx="5882316" cy="468511"/>
          </a:xfrm>
          <a:prstGeom prst="cloudCallout">
            <a:avLst/>
          </a:prstGeom>
          <a:ln>
            <a:solidFill>
              <a:srgbClr val="0042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5812" y="1241508"/>
            <a:ext cx="21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 </a:t>
            </a:r>
            <a:r>
              <a:rPr lang="ko-KR" altLang="en-US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커뮤니케이터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7" name="왼쪽 화살표 6"/>
          <p:cNvSpPr/>
          <p:nvPr/>
        </p:nvSpPr>
        <p:spPr>
          <a:xfrm rot="630314">
            <a:off x="3428091" y="3493718"/>
            <a:ext cx="391003" cy="6113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" name="왼쪽 화살표 7"/>
          <p:cNvSpPr/>
          <p:nvPr/>
        </p:nvSpPr>
        <p:spPr>
          <a:xfrm rot="8605679">
            <a:off x="3197177" y="2749390"/>
            <a:ext cx="888364" cy="6113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" name="왼쪽 화살표 8"/>
          <p:cNvSpPr/>
          <p:nvPr/>
        </p:nvSpPr>
        <p:spPr>
          <a:xfrm rot="3084756">
            <a:off x="1664966" y="2683685"/>
            <a:ext cx="660582" cy="6113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0" name="왼쪽 화살표 9"/>
          <p:cNvSpPr/>
          <p:nvPr/>
        </p:nvSpPr>
        <p:spPr>
          <a:xfrm rot="10430423">
            <a:off x="2135506" y="1907036"/>
            <a:ext cx="1349041" cy="611386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5871" y="1921837"/>
            <a:ext cx="962487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Process2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2000" y="3368720"/>
            <a:ext cx="962487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Process4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9129" y="3952295"/>
            <a:ext cx="962487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Process3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6641" y="1407339"/>
            <a:ext cx="962487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Process1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1010" y="1681023"/>
            <a:ext cx="1295623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Data / Tag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92" y="1758432"/>
            <a:ext cx="887129" cy="8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50" y="1708479"/>
            <a:ext cx="887129" cy="8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83" y="3428999"/>
            <a:ext cx="887129" cy="8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16" y="3317408"/>
            <a:ext cx="887129" cy="8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278719" y="2562846"/>
            <a:ext cx="1295623" cy="31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Data / Tag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29432"/>
              </p:ext>
            </p:extLst>
          </p:nvPr>
        </p:nvGraphicFramePr>
        <p:xfrm>
          <a:off x="4888345" y="4272597"/>
          <a:ext cx="3855728" cy="2133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Real world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world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Parcel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Data, Message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Invoice number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Tag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Address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process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Address system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Communicator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Signature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Status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Complain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Error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091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기본적인 메시지 전달 과정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메시지는 내용물</a:t>
            </a:r>
            <a:r>
              <a:rPr lang="en-US" altLang="ko-KR" sz="1600" dirty="0"/>
              <a:t>(data)</a:t>
            </a:r>
            <a:r>
              <a:rPr lang="ko-KR" altLang="en-US" sz="1600" dirty="0"/>
              <a:t> 봉투</a:t>
            </a:r>
            <a:r>
              <a:rPr lang="en-US" altLang="ko-KR" sz="1600" dirty="0"/>
              <a:t>(envelop)</a:t>
            </a:r>
            <a:r>
              <a:rPr lang="ko-KR" altLang="en-US" sz="1600" dirty="0"/>
              <a:t>로 구성됨</a:t>
            </a:r>
            <a:endParaRPr lang="en-US" altLang="ko-KR" sz="1600" dirty="0"/>
          </a:p>
          <a:p>
            <a:pPr lvl="1"/>
            <a:r>
              <a:rPr lang="ko-KR" altLang="en-US" sz="1400" dirty="0"/>
              <a:t>내용물 </a:t>
            </a:r>
            <a:r>
              <a:rPr lang="en-US" altLang="ko-KR" sz="1400" dirty="0"/>
              <a:t>(data)</a:t>
            </a:r>
          </a:p>
          <a:p>
            <a:pPr lvl="2"/>
            <a:r>
              <a:rPr lang="ko-KR" altLang="en-US" sz="1400" dirty="0"/>
              <a:t>버퍼 </a:t>
            </a:r>
            <a:r>
              <a:rPr lang="en-US" altLang="ko-KR" sz="1400" dirty="0"/>
              <a:t>(</a:t>
            </a:r>
            <a:r>
              <a:rPr lang="ko-KR" altLang="en-US" sz="1400" dirty="0"/>
              <a:t>또는 주소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400" dirty="0"/>
              <a:t>개수</a:t>
            </a:r>
            <a:endParaRPr lang="en-US" altLang="ko-KR" sz="1400" dirty="0"/>
          </a:p>
          <a:p>
            <a:pPr lvl="2"/>
            <a:r>
              <a:rPr lang="ko-KR" altLang="en-US" sz="1400" dirty="0"/>
              <a:t>데이터형 </a:t>
            </a:r>
            <a:r>
              <a:rPr lang="en-US" altLang="ko-KR" sz="1400" dirty="0"/>
              <a:t>(data type)</a:t>
            </a:r>
          </a:p>
          <a:p>
            <a:pPr lvl="1"/>
            <a:r>
              <a:rPr lang="ko-KR" altLang="en-US" sz="1500" dirty="0"/>
              <a:t>봉투 </a:t>
            </a:r>
            <a:r>
              <a:rPr lang="en-US" altLang="ko-KR" sz="1500" dirty="0"/>
              <a:t>(envelop)</a:t>
            </a:r>
          </a:p>
          <a:p>
            <a:pPr lvl="2"/>
            <a:r>
              <a:rPr lang="ko-KR" altLang="en-US" sz="1400" dirty="0"/>
              <a:t>프로세스 정보 </a:t>
            </a:r>
            <a:r>
              <a:rPr lang="en-US" altLang="ko-KR" sz="1400" dirty="0"/>
              <a:t>(</a:t>
            </a:r>
            <a:r>
              <a:rPr lang="ko-KR" altLang="en-US" sz="1400" dirty="0"/>
              <a:t>송수신 랭크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400" dirty="0"/>
              <a:t>메시지 태그 </a:t>
            </a:r>
            <a:r>
              <a:rPr lang="en-US" altLang="ko-KR" sz="1400" dirty="0"/>
              <a:t>(tag)</a:t>
            </a:r>
          </a:p>
          <a:p>
            <a:pPr lvl="2"/>
            <a:r>
              <a:rPr lang="ko-KR" altLang="en-US" sz="1400" dirty="0" err="1"/>
              <a:t>커뮤니케이터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를 이용한 메시지 주고 받기</a:t>
            </a:r>
          </a:p>
        </p:txBody>
      </p: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858827" y="980660"/>
            <a:ext cx="7713801" cy="2614272"/>
            <a:chOff x="498" y="534"/>
            <a:chExt cx="5130" cy="156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23" y="534"/>
              <a:ext cx="3288" cy="1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498" y="1440"/>
              <a:ext cx="2544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Where to send</a:t>
              </a:r>
            </a:p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What to send</a:t>
              </a:r>
            </a:p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How many to send</a:t>
              </a:r>
              <a:endParaRPr lang="en-GB" sz="1600" dirty="0">
                <a:latin typeface="KoPubDotum Medium" pitchFamily="2" charset="-127"/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3921" y="1417"/>
              <a:ext cx="1707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Where to receive</a:t>
              </a:r>
            </a:p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What to receive</a:t>
              </a:r>
            </a:p>
            <a:p>
              <a:pPr>
                <a:buFontTx/>
                <a:buChar char="•"/>
              </a:pPr>
              <a:r>
                <a:rPr lang="en-US" sz="1600" dirty="0">
                  <a:latin typeface="KoPubDotum Medium" pitchFamily="2" charset="-127"/>
                </a:rPr>
                <a:t>How many to receive</a:t>
              </a:r>
              <a:endParaRPr lang="en-GB" sz="1600" dirty="0">
                <a:latin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64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Data Types (1/2)</a:t>
            </a:r>
            <a:endParaRPr lang="ko-KR" altLang="en-US"/>
          </a:p>
        </p:txBody>
      </p:sp>
      <p:graphicFrame>
        <p:nvGraphicFramePr>
          <p:cNvPr id="5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986812"/>
              </p:ext>
            </p:extLst>
          </p:nvPr>
        </p:nvGraphicFramePr>
        <p:xfrm>
          <a:off x="468328" y="1132114"/>
          <a:ext cx="8218488" cy="4974772"/>
        </p:xfrm>
        <a:graphic>
          <a:graphicData uri="http://schemas.openxmlformats.org/drawingml/2006/table">
            <a:tbl>
              <a:tblPr/>
              <a:tblGrid>
                <a:gridCol w="44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mpi4py data type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MPI.CHAR – 1 Byte character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signed char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MPI.SHORT – 2 Byte integer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signed short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MPI.INT – 4 Byte integer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signed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MPI.LONG – 4 Byte integer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signed long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MPI.UNSIGNED_CHAR – 1 Byte u char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unsigned char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MPI.UNSIGNED_SHORT – 2 Byte u 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MPI.UNSIGNED – 4 Byte u 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unsigned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MPI.UNSIGNED_LONG– 4 Byte u 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unsigned long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MPI.FLOAT – 4 Byte float point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float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MPI.DOUBLE – 8 Byte float point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double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3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MPI.LONG_DOUBLE- – 8 Byte float point</a:t>
                      </a: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long double</a:t>
                      </a:r>
                    </a:p>
                  </a:txBody>
                  <a:tcPr marL="92098" marR="920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46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0528"/>
              </p:ext>
            </p:extLst>
          </p:nvPr>
        </p:nvGraphicFramePr>
        <p:xfrm>
          <a:off x="290513" y="1611046"/>
          <a:ext cx="8562975" cy="3211326"/>
        </p:xfrm>
        <a:graphic>
          <a:graphicData uri="http://schemas.openxmlformats.org/drawingml/2006/table">
            <a:tbl>
              <a:tblPr/>
              <a:tblGrid>
                <a:gridCol w="4998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3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mpi4py data type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Fortran Data Type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MPI.INTEGER – 4 Byte Integer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INTEGER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MPI.REAL – 4 Byte floating point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REAL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MPI.DOUBLE_PRECISION – 8 Byte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DOUBLE PRECISION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MPI.COMPLEX – 4 Byte float real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COMPLEX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MPI.LOGICAL – 4 Byte logical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LOGICAL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MPI.CHARACTER – 1 Byte character</a:t>
                      </a:r>
                    </a:p>
                  </a:txBody>
                  <a:tcPr marL="95958" marR="95958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CHARACTER(1)</a:t>
                      </a:r>
                    </a:p>
                  </a:txBody>
                  <a:tcPr marL="95958" marR="9595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Data Types 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30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를 이용하여 주고받는 모든 메시지</a:t>
            </a:r>
            <a:r>
              <a:rPr lang="en-US" altLang="ko-KR" dirty="0"/>
              <a:t> 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envelop </a:t>
            </a:r>
            <a:r>
              <a:rPr lang="ko-KR" altLang="en-US" dirty="0"/>
              <a:t>정보를 가져야 함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Envelop </a:t>
            </a:r>
            <a:r>
              <a:rPr lang="ko-KR" altLang="en-US" dirty="0"/>
              <a:t>정보는 메시지 식별자로 사용</a:t>
            </a:r>
            <a:endParaRPr lang="en-US" altLang="ko-KR" dirty="0"/>
          </a:p>
          <a:p>
            <a:pPr lvl="1"/>
            <a:r>
              <a:rPr lang="ko-KR" altLang="en-US" dirty="0"/>
              <a:t>아래 정보를 가져야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송수신 프로세스는 동일한 </a:t>
            </a:r>
            <a:r>
              <a:rPr lang="en-US" altLang="ko-KR" dirty="0"/>
              <a:t>envelop </a:t>
            </a:r>
            <a:r>
              <a:rPr lang="ko-KR" altLang="en-US" dirty="0"/>
              <a:t>정보를 가진 메시지를 주고 받을 수 있음</a:t>
            </a:r>
            <a:endParaRPr lang="en-US" altLang="ko-KR" dirty="0"/>
          </a:p>
          <a:p>
            <a:pPr lvl="1"/>
            <a:r>
              <a:rPr lang="en-US" altLang="ko-KR" dirty="0"/>
              <a:t>MPI </a:t>
            </a:r>
            <a:r>
              <a:rPr lang="ko-KR" altLang="en-US" dirty="0"/>
              <a:t>함수 </a:t>
            </a:r>
            <a:r>
              <a:rPr lang="ko-KR" altLang="en-US" dirty="0" err="1"/>
              <a:t>호출시</a:t>
            </a:r>
            <a:r>
              <a:rPr lang="ko-KR" altLang="en-US" dirty="0"/>
              <a:t> 송수신 프로세스는 모두 </a:t>
            </a:r>
            <a:r>
              <a:rPr lang="en-US" altLang="ko-KR" dirty="0"/>
              <a:t>envelop </a:t>
            </a:r>
            <a:r>
              <a:rPr lang="ko-KR" altLang="en-US" dirty="0"/>
              <a:t>정보를 </a:t>
            </a:r>
            <a:r>
              <a:rPr lang="en-US" altLang="ko-KR" dirty="0"/>
              <a:t>argument</a:t>
            </a:r>
            <a:r>
              <a:rPr lang="ko-KR" altLang="en-US" dirty="0"/>
              <a:t>로 받음</a:t>
            </a:r>
            <a:endParaRPr lang="en-US" altLang="ko-KR" dirty="0"/>
          </a:p>
          <a:p>
            <a:pPr lvl="1"/>
            <a:r>
              <a:rPr lang="en-US" altLang="ko-KR" dirty="0"/>
              <a:t>Envelop</a:t>
            </a:r>
            <a:r>
              <a:rPr lang="ko-KR" altLang="en-US" dirty="0"/>
              <a:t> 정보가 일치해야 메시지가 전달됨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Message envelop</a:t>
            </a:r>
            <a:endParaRPr lang="ko-KR" altLang="en-US" dirty="0"/>
          </a:p>
        </p:txBody>
      </p:sp>
      <p:cxnSp>
        <p:nvCxnSpPr>
          <p:cNvPr id="17" name="구부러진 연결선 16"/>
          <p:cNvCxnSpPr>
            <a:stCxn id="8" idx="3"/>
            <a:endCxn id="24" idx="1"/>
          </p:cNvCxnSpPr>
          <p:nvPr/>
        </p:nvCxnSpPr>
        <p:spPr>
          <a:xfrm>
            <a:off x="2771750" y="5282404"/>
            <a:ext cx="3528490" cy="1"/>
          </a:xfrm>
          <a:prstGeom prst="curvedConnector3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31800" y="5346737"/>
            <a:ext cx="2736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Message with message envelop</a:t>
            </a:r>
          </a:p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- Source rank</a:t>
            </a:r>
          </a:p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- Destination rank</a:t>
            </a:r>
          </a:p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- Tag</a:t>
            </a:r>
          </a:p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- Communicator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440" y="5742499"/>
            <a:ext cx="2160300" cy="52322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</a:rPr>
              <a:t>comm.Send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</a:rPr>
              <a:t>buf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</a:rPr>
              <a:t>dest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, tag)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9440" y="4924859"/>
            <a:ext cx="2232310" cy="715089"/>
          </a:xfrm>
          <a:prstGeom prst="roundRect">
            <a:avLst/>
          </a:prstGeom>
          <a:solidFill>
            <a:srgbClr val="005000"/>
          </a:solidFill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Send process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Source rank</a:t>
            </a:r>
            <a:endParaRPr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44260" y="5742499"/>
            <a:ext cx="2016280" cy="52322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</a:rPr>
              <a:t>comm.Recv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</a:rPr>
              <a:t>buf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</a:rPr>
              <a:t>, source, tag, status)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00240" y="4924860"/>
            <a:ext cx="2232310" cy="715089"/>
          </a:xfrm>
          <a:prstGeom prst="roundRect">
            <a:avLst/>
          </a:prstGeom>
          <a:solidFill>
            <a:srgbClr val="005000"/>
          </a:solidFill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r>
              <a:rPr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. process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destination rank</a:t>
            </a:r>
            <a:endParaRPr lang="ko-KR" altLang="en-US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8027" y="2228802"/>
            <a:ext cx="420342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Source rank 		= Sender address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Destination rank 	= Receiver address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Tag				= Invoice number</a:t>
            </a:r>
          </a:p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Communicator	= Address system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95159"/>
              </p:ext>
            </p:extLst>
          </p:nvPr>
        </p:nvGraphicFramePr>
        <p:xfrm>
          <a:off x="4936675" y="1600200"/>
          <a:ext cx="3855728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7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7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Real world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world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Parcel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Data, Message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Invoice number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Tag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Address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process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Address system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MPI Communicator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Signature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Status</a:t>
                      </a:r>
                      <a:endParaRPr lang="ko-KR" altLang="en-US" sz="1400" b="0" i="0" dirty="0">
                        <a:latin typeface="KoPubDotum Medium" pitchFamily="2" charset="-127"/>
                        <a:ea typeface="KoPubDotum Medium" pitchFamily="2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2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err="1"/>
              <a:t>comm.Send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buf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dest</a:t>
            </a:r>
            <a:r>
              <a:rPr lang="en-US" altLang="ko-KR" sz="1600" dirty="0"/>
              <a:t>, tag = 0)</a:t>
            </a:r>
          </a:p>
          <a:p>
            <a:pPr lvl="1"/>
            <a:r>
              <a:rPr lang="en-US" altLang="ko-KR" sz="1400" dirty="0" err="1"/>
              <a:t>buf</a:t>
            </a:r>
            <a:r>
              <a:rPr lang="en-US" altLang="ko-KR" sz="1400" dirty="0"/>
              <a:t> 		: initial address of send buffer (choice) 		(Parcel info.)</a:t>
            </a:r>
          </a:p>
          <a:p>
            <a:pPr lvl="1"/>
            <a:r>
              <a:rPr lang="en-US" altLang="ko-KR" sz="1400" dirty="0" err="1"/>
              <a:t>dest</a:t>
            </a:r>
            <a:r>
              <a:rPr lang="en-US" altLang="ko-KR" sz="1400" dirty="0"/>
              <a:t> 	: rank of destination (integer) 			(Address)</a:t>
            </a:r>
          </a:p>
          <a:p>
            <a:pPr lvl="1"/>
            <a:r>
              <a:rPr lang="en-US" altLang="ko-KR" sz="1400" dirty="0"/>
              <a:t>tag 		: message tag (integer) 			(Invoice #)</a:t>
            </a:r>
          </a:p>
          <a:p>
            <a:pPr lvl="1"/>
            <a:r>
              <a:rPr lang="en-US" altLang="ko-KR" sz="1400" dirty="0"/>
              <a:t>comm	: communicator (handle), usually MPI.COMM_WORLD 	(Address sys.)</a:t>
            </a:r>
          </a:p>
          <a:p>
            <a:pPr lvl="1"/>
            <a:endParaRPr lang="en-US" altLang="ko-KR" sz="1400" dirty="0"/>
          </a:p>
          <a:p>
            <a:r>
              <a:rPr lang="en-US" altLang="ko-KR" sz="1600" dirty="0" err="1"/>
              <a:t>comm.Recv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buf</a:t>
            </a:r>
            <a:r>
              <a:rPr lang="en-US" altLang="ko-KR" sz="1600" dirty="0"/>
              <a:t>, source=ANY_SOURCE, tag=ANY_TAG, status=None) </a:t>
            </a:r>
          </a:p>
          <a:p>
            <a:pPr lvl="1"/>
            <a:r>
              <a:rPr lang="en-US" altLang="ko-KR" sz="1400" dirty="0" err="1"/>
              <a:t>buf</a:t>
            </a:r>
            <a:r>
              <a:rPr lang="en-US" altLang="ko-KR" sz="1400" dirty="0"/>
              <a:t> 		: initial address of receive buffer (choice) </a:t>
            </a:r>
          </a:p>
          <a:p>
            <a:pPr lvl="1"/>
            <a:r>
              <a:rPr lang="en-US" altLang="ko-KR" sz="1400" dirty="0"/>
              <a:t>source 	: rank of source (integer) </a:t>
            </a:r>
          </a:p>
          <a:p>
            <a:pPr lvl="1"/>
            <a:r>
              <a:rPr lang="en-US" altLang="ko-KR" sz="1400" dirty="0"/>
              <a:t>tag 		: message tag (integer) </a:t>
            </a:r>
          </a:p>
          <a:p>
            <a:pPr lvl="1"/>
            <a:r>
              <a:rPr lang="en-US" altLang="ko-KR" sz="1400" dirty="0"/>
              <a:t>status 	: status object (Status) </a:t>
            </a:r>
          </a:p>
          <a:p>
            <a:pPr lvl="1"/>
            <a:r>
              <a:rPr lang="en-US" altLang="ko-KR" sz="1400" dirty="0"/>
              <a:t>comm	: communicator (handle), usually MPI.COMM_WORLD 	(Address sys.)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Send &amp; </a:t>
            </a:r>
            <a:r>
              <a:rPr lang="en-US" altLang="ko-KR" dirty="0" err="1"/>
              <a:t>Recv</a:t>
            </a:r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1576"/>
              </p:ext>
            </p:extLst>
          </p:nvPr>
        </p:nvGraphicFramePr>
        <p:xfrm>
          <a:off x="1774372" y="5570922"/>
          <a:ext cx="6752792" cy="1005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4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Information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Wildcard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Description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>
                    <a:solidFill>
                      <a:srgbClr val="00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Source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ANY_SOURCE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Receive data from any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source</a:t>
                      </a:r>
                      <a:endParaRPr lang="en-US" altLang="ko-KR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8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Tag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ANY_TAG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dirty="0">
                          <a:latin typeface="KoPubDotum Medium" pitchFamily="2" charset="-127"/>
                          <a:ea typeface="KoPubDotum Medium" pitchFamily="2" charset="-127"/>
                        </a:rPr>
                        <a:t>Receive data from any</a:t>
                      </a:r>
                      <a:r>
                        <a:rPr lang="en-US" altLang="ko-KR" sz="1600" b="0" i="0" baseline="0" dirty="0">
                          <a:latin typeface="KoPubDotum Medium" pitchFamily="2" charset="-127"/>
                          <a:ea typeface="KoPubDotum Medium" pitchFamily="2" charset="-127"/>
                        </a:rPr>
                        <a:t> tag</a:t>
                      </a:r>
                      <a:endParaRPr lang="ko-KR" altLang="en-US" sz="1600" b="0" i="0" dirty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Status Information</a:t>
            </a:r>
          </a:p>
          <a:p>
            <a:pPr lvl="1"/>
            <a:r>
              <a:rPr lang="en-US" altLang="ko-KR" dirty="0"/>
              <a:t>Send Process (Rank)</a:t>
            </a:r>
          </a:p>
          <a:p>
            <a:pPr lvl="1"/>
            <a:r>
              <a:rPr lang="en-US" altLang="ko-KR" dirty="0"/>
              <a:t>Tag</a:t>
            </a:r>
          </a:p>
          <a:p>
            <a:pPr lvl="1"/>
            <a:r>
              <a:rPr lang="en-US" altLang="ko-KR" dirty="0"/>
              <a:t>Data size : </a:t>
            </a:r>
            <a:r>
              <a:rPr lang="en-US" altLang="ko-KR" dirty="0" err="1"/>
              <a:t>Status.Get_count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Recv</a:t>
            </a:r>
            <a:r>
              <a:rPr lang="en-US" altLang="ko-KR" dirty="0"/>
              <a:t> - Status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69690"/>
              </p:ext>
            </p:extLst>
          </p:nvPr>
        </p:nvGraphicFramePr>
        <p:xfrm>
          <a:off x="683460" y="3356990"/>
          <a:ext cx="7849090" cy="2401185"/>
        </p:xfrm>
        <a:graphic>
          <a:graphicData uri="http://schemas.openxmlformats.org/drawingml/2006/table">
            <a:tbl>
              <a:tblPr/>
              <a:tblGrid>
                <a:gridCol w="165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430">
                  <a:extLst>
                    <a:ext uri="{9D8B030D-6E8A-4147-A177-3AD203B41FA5}">
                      <a16:colId xmlns:a16="http://schemas.microsoft.com/office/drawing/2014/main" val="667674959"/>
                    </a:ext>
                  </a:extLst>
                </a:gridCol>
              </a:tblGrid>
              <a:tr h="480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Information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Member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source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Status.Get_source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Status.source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tag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Status.Get_tag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Status.tag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Error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Status.Get_error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Status.error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count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Status.Get_count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Status.count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15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</a:t>
            </a:r>
            <a:r>
              <a:rPr kumimoji="1" lang="ko-KR" altLang="en-US" dirty="0"/>
              <a:t> </a:t>
            </a:r>
            <a:r>
              <a:rPr kumimoji="1" lang="en-US" altLang="ko-KR" dirty="0"/>
              <a:t>3: Send &amp; </a:t>
            </a:r>
            <a:r>
              <a:rPr kumimoji="1" lang="en-US" altLang="ko-KR" dirty="0" err="1"/>
              <a:t>Recv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97C23D-0C84-47B3-AE81-5A4FF49DA36C}"/>
              </a:ext>
            </a:extLst>
          </p:cNvPr>
          <p:cNvSpPr/>
          <p:nvPr/>
        </p:nvSpPr>
        <p:spPr>
          <a:xfrm>
            <a:off x="576263" y="1125538"/>
            <a:ext cx="8353160" cy="4185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400" dirty="0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data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.full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3.0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float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data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dest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value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.empty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float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.Recv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value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source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MPI.ANY_SOURCE,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" altLang="ko-KR" sz="1400" dirty="0">
              <a:solidFill>
                <a:srgbClr val="DCDCAA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"p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got data from processor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.source))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"p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got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byte"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status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.count))</a:t>
            </a:r>
          </a:p>
          <a:p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"p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values(5) = </a:t>
            </a:r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value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17398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rPr>
              <a:t>M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essage </a:t>
            </a:r>
            <a:r>
              <a:rPr lang="en-US" altLang="ko-KR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rPr>
              <a:t>P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assing </a:t>
            </a:r>
            <a:r>
              <a:rPr lang="en-US" altLang="ko-KR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rPr>
              <a:t>I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nterface : 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메시지 전달 인터페이스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MPI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는 메시지 전달을 위한 데이터 통신 라이브러리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프로그래밍 언어가 아님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C/C++, Fortran, Python 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등의 프로그래밍언어에서 사용할 수 있는 라이브러리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분산 메모리 모델에 적합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프로세스 기반 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독립적인 복수 개의 프로세스들이 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MPI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를 이용하여 데이터를 주고 받으며 병렬계산을 수행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분산 메모리 기반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각 프로세스 별로 독립적인 계산코어와 메모리가 할당되며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dirty="0">
                <a:latin typeface="KoPubDotum Medium" pitchFamily="2" charset="-127"/>
                <a:ea typeface="KoPubDotum Medium" pitchFamily="2" charset="-127"/>
              </a:rPr>
              <a:t>프로세스간 통신을 통해 메모리내의 데이터를 전달</a:t>
            </a:r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란 무엇인가</a:t>
            </a:r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02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 통신 </a:t>
            </a:r>
            <a:r>
              <a:rPr lang="en-US" altLang="ko-KR" dirty="0"/>
              <a:t>(Synchronous communication, </a:t>
            </a:r>
            <a:r>
              <a:rPr lang="en-US" altLang="ko-KR" dirty="0" err="1"/>
              <a:t>a.k.a</a:t>
            </a:r>
            <a:r>
              <a:rPr lang="en-US" altLang="ko-KR" dirty="0"/>
              <a:t> Blocking comm.)</a:t>
            </a:r>
          </a:p>
          <a:p>
            <a:pPr lvl="1"/>
            <a:r>
              <a:rPr lang="ko-KR" altLang="en-US" dirty="0"/>
              <a:t>동기 통신은 메시지 수신이 완료된 후 종료</a:t>
            </a:r>
            <a:endParaRPr lang="en-US" altLang="ko-KR" dirty="0"/>
          </a:p>
          <a:p>
            <a:pPr lvl="1"/>
            <a:r>
              <a:rPr lang="ko-KR" altLang="en-US" dirty="0"/>
              <a:t>수신확인 팩스 혹은 이메일 수신 확인</a:t>
            </a:r>
            <a:endParaRPr lang="en-US" altLang="ko-KR" dirty="0"/>
          </a:p>
          <a:p>
            <a:r>
              <a:rPr lang="ko-KR" altLang="en-US" dirty="0"/>
              <a:t>비동기 통신 </a:t>
            </a:r>
            <a:r>
              <a:rPr lang="en-US" altLang="ko-KR" dirty="0"/>
              <a:t>(Asynchronous communication, </a:t>
            </a:r>
            <a:r>
              <a:rPr lang="en-US" altLang="ko-KR" dirty="0" err="1"/>
              <a:t>a.k.a</a:t>
            </a:r>
            <a:r>
              <a:rPr lang="en-US" altLang="ko-KR" dirty="0"/>
              <a:t> Non-blocking comm.)</a:t>
            </a:r>
          </a:p>
          <a:p>
            <a:pPr lvl="1"/>
            <a:r>
              <a:rPr lang="ko-KR" altLang="en-US" dirty="0"/>
              <a:t>비동기 통신은 메시지를 보내자마자 종료</a:t>
            </a:r>
            <a:endParaRPr lang="en-US" altLang="ko-KR" dirty="0"/>
          </a:p>
          <a:p>
            <a:pPr lvl="1"/>
            <a:r>
              <a:rPr lang="ko-KR" altLang="en-US" dirty="0"/>
              <a:t>편지나 이메일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Synchronous vs Asynchronous comm.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591467" y="3478105"/>
            <a:ext cx="3493839" cy="2663775"/>
            <a:chOff x="700973" y="2660390"/>
            <a:chExt cx="4162425" cy="3403600"/>
          </a:xfrm>
        </p:grpSpPr>
        <p:graphicFrame>
          <p:nvGraphicFramePr>
            <p:cNvPr id="7" name="Object 89"/>
            <p:cNvGraphicFramePr>
              <a:graphicFrameLocks noChangeAspect="1"/>
            </p:cNvGraphicFramePr>
            <p:nvPr/>
          </p:nvGraphicFramePr>
          <p:xfrm>
            <a:off x="700973" y="3838315"/>
            <a:ext cx="568325" cy="887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Clip" r:id="rId3" imgW="1857375" imgH="3995738" progId="">
                    <p:embed/>
                  </p:oleObj>
                </mc:Choice>
                <mc:Fallback>
                  <p:oleObj name="Clip" r:id="rId3" imgW="1857375" imgH="3995738" progId="">
                    <p:embed/>
                    <p:pic>
                      <p:nvPicPr>
                        <p:cNvPr id="7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973" y="3838315"/>
                          <a:ext cx="568325" cy="887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1401060" y="2996940"/>
              <a:ext cx="566738" cy="266700"/>
              <a:chOff x="1680" y="1584"/>
              <a:chExt cx="672" cy="432"/>
            </a:xfrm>
          </p:grpSpPr>
          <p:sp>
            <p:nvSpPr>
              <p:cNvPr id="9" name="AutoShape 4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" name="AutoShape 5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1" name="AutoShape 7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12" name="Group 12"/>
            <p:cNvGrpSpPr>
              <a:grpSpLocks/>
            </p:cNvGrpSpPr>
            <p:nvPr/>
          </p:nvGrpSpPr>
          <p:grpSpPr bwMode="auto">
            <a:xfrm>
              <a:off x="1448685" y="2693728"/>
              <a:ext cx="365125" cy="266700"/>
              <a:chOff x="1935" y="1893"/>
              <a:chExt cx="432" cy="432"/>
            </a:xfrm>
          </p:grpSpPr>
          <p:sp>
            <p:nvSpPr>
              <p:cNvPr id="13" name="AutoShape 13"/>
              <p:cNvSpPr>
                <a:spLocks noChangeArrowheads="1"/>
              </p:cNvSpPr>
              <p:nvPr/>
            </p:nvSpPr>
            <p:spPr bwMode="auto">
              <a:xfrm flipH="1">
                <a:off x="1935" y="1893"/>
                <a:ext cx="432" cy="432"/>
              </a:xfrm>
              <a:prstGeom prst="parallelogram">
                <a:avLst>
                  <a:gd name="adj" fmla="val 1921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4" name="Freeform 14" descr="Horizontal hell"/>
              <p:cNvSpPr>
                <a:spLocks/>
              </p:cNvSpPr>
              <p:nvPr/>
            </p:nvSpPr>
            <p:spPr bwMode="auto">
              <a:xfrm>
                <a:off x="1998" y="1937"/>
                <a:ext cx="330" cy="337"/>
              </a:xfrm>
              <a:custGeom>
                <a:avLst/>
                <a:gdLst>
                  <a:gd name="T0" fmla="*/ 0 w 330"/>
                  <a:gd name="T1" fmla="*/ 0 h 337"/>
                  <a:gd name="T2" fmla="*/ 243 w 330"/>
                  <a:gd name="T3" fmla="*/ 0 h 337"/>
                  <a:gd name="T4" fmla="*/ 261 w 330"/>
                  <a:gd name="T5" fmla="*/ 36 h 337"/>
                  <a:gd name="T6" fmla="*/ 228 w 330"/>
                  <a:gd name="T7" fmla="*/ 87 h 337"/>
                  <a:gd name="T8" fmla="*/ 281 w 330"/>
                  <a:gd name="T9" fmla="*/ 111 h 337"/>
                  <a:gd name="T10" fmla="*/ 245 w 330"/>
                  <a:gd name="T11" fmla="*/ 141 h 337"/>
                  <a:gd name="T12" fmla="*/ 287 w 330"/>
                  <a:gd name="T13" fmla="*/ 153 h 337"/>
                  <a:gd name="T14" fmla="*/ 276 w 330"/>
                  <a:gd name="T15" fmla="*/ 174 h 337"/>
                  <a:gd name="T16" fmla="*/ 299 w 330"/>
                  <a:gd name="T17" fmla="*/ 199 h 337"/>
                  <a:gd name="T18" fmla="*/ 248 w 330"/>
                  <a:gd name="T19" fmla="*/ 232 h 337"/>
                  <a:gd name="T20" fmla="*/ 309 w 330"/>
                  <a:gd name="T21" fmla="*/ 252 h 337"/>
                  <a:gd name="T22" fmla="*/ 279 w 330"/>
                  <a:gd name="T23" fmla="*/ 282 h 337"/>
                  <a:gd name="T24" fmla="*/ 329 w 330"/>
                  <a:gd name="T25" fmla="*/ 288 h 337"/>
                  <a:gd name="T26" fmla="*/ 318 w 330"/>
                  <a:gd name="T27" fmla="*/ 307 h 337"/>
                  <a:gd name="T28" fmla="*/ 330 w 330"/>
                  <a:gd name="T29" fmla="*/ 336 h 337"/>
                  <a:gd name="T30" fmla="*/ 44 w 330"/>
                  <a:gd name="T31" fmla="*/ 337 h 337"/>
                  <a:gd name="T32" fmla="*/ 86 w 330"/>
                  <a:gd name="T33" fmla="*/ 291 h 337"/>
                  <a:gd name="T34" fmla="*/ 36 w 330"/>
                  <a:gd name="T35" fmla="*/ 268 h 337"/>
                  <a:gd name="T36" fmla="*/ 54 w 330"/>
                  <a:gd name="T37" fmla="*/ 232 h 337"/>
                  <a:gd name="T38" fmla="*/ 32 w 330"/>
                  <a:gd name="T39" fmla="*/ 199 h 337"/>
                  <a:gd name="T40" fmla="*/ 65 w 330"/>
                  <a:gd name="T41" fmla="*/ 157 h 337"/>
                  <a:gd name="T42" fmla="*/ 23 w 330"/>
                  <a:gd name="T43" fmla="*/ 130 h 337"/>
                  <a:gd name="T44" fmla="*/ 23 w 330"/>
                  <a:gd name="T45" fmla="*/ 90 h 337"/>
                  <a:gd name="T46" fmla="*/ 62 w 330"/>
                  <a:gd name="T47" fmla="*/ 69 h 337"/>
                  <a:gd name="T48" fmla="*/ 3 w 330"/>
                  <a:gd name="T49" fmla="*/ 61 h 337"/>
                  <a:gd name="T50" fmla="*/ 18 w 330"/>
                  <a:gd name="T51" fmla="*/ 28 h 337"/>
                  <a:gd name="T52" fmla="*/ 0 w 330"/>
                  <a:gd name="T53" fmla="*/ 0 h 3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30"/>
                  <a:gd name="T82" fmla="*/ 0 h 337"/>
                  <a:gd name="T83" fmla="*/ 330 w 330"/>
                  <a:gd name="T84" fmla="*/ 337 h 3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30" h="337">
                    <a:moveTo>
                      <a:pt x="0" y="0"/>
                    </a:moveTo>
                    <a:lnTo>
                      <a:pt x="243" y="0"/>
                    </a:lnTo>
                    <a:lnTo>
                      <a:pt x="261" y="36"/>
                    </a:lnTo>
                    <a:lnTo>
                      <a:pt x="228" y="87"/>
                    </a:lnTo>
                    <a:lnTo>
                      <a:pt x="281" y="111"/>
                    </a:lnTo>
                    <a:lnTo>
                      <a:pt x="245" y="141"/>
                    </a:lnTo>
                    <a:lnTo>
                      <a:pt x="287" y="153"/>
                    </a:lnTo>
                    <a:lnTo>
                      <a:pt x="276" y="174"/>
                    </a:lnTo>
                    <a:lnTo>
                      <a:pt x="299" y="199"/>
                    </a:lnTo>
                    <a:lnTo>
                      <a:pt x="248" y="232"/>
                    </a:lnTo>
                    <a:lnTo>
                      <a:pt x="309" y="252"/>
                    </a:lnTo>
                    <a:lnTo>
                      <a:pt x="279" y="282"/>
                    </a:lnTo>
                    <a:lnTo>
                      <a:pt x="329" y="288"/>
                    </a:lnTo>
                    <a:lnTo>
                      <a:pt x="318" y="307"/>
                    </a:lnTo>
                    <a:lnTo>
                      <a:pt x="330" y="336"/>
                    </a:lnTo>
                    <a:lnTo>
                      <a:pt x="44" y="337"/>
                    </a:lnTo>
                    <a:lnTo>
                      <a:pt x="86" y="291"/>
                    </a:lnTo>
                    <a:lnTo>
                      <a:pt x="36" y="268"/>
                    </a:lnTo>
                    <a:lnTo>
                      <a:pt x="54" y="232"/>
                    </a:lnTo>
                    <a:lnTo>
                      <a:pt x="32" y="199"/>
                    </a:lnTo>
                    <a:lnTo>
                      <a:pt x="65" y="157"/>
                    </a:lnTo>
                    <a:lnTo>
                      <a:pt x="23" y="130"/>
                    </a:lnTo>
                    <a:lnTo>
                      <a:pt x="23" y="90"/>
                    </a:lnTo>
                    <a:lnTo>
                      <a:pt x="62" y="69"/>
                    </a:lnTo>
                    <a:lnTo>
                      <a:pt x="3" y="61"/>
                    </a:lnTo>
                    <a:lnTo>
                      <a:pt x="18" y="2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15" name="Group 79"/>
            <p:cNvGrpSpPr>
              <a:grpSpLocks/>
            </p:cNvGrpSpPr>
            <p:nvPr/>
          </p:nvGrpSpPr>
          <p:grpSpPr bwMode="auto">
            <a:xfrm>
              <a:off x="1401060" y="4266940"/>
              <a:ext cx="566738" cy="266700"/>
              <a:chOff x="1680" y="1584"/>
              <a:chExt cx="672" cy="432"/>
            </a:xfrm>
          </p:grpSpPr>
          <p:sp>
            <p:nvSpPr>
              <p:cNvPr id="16" name="AutoShape 80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7" name="AutoShape 81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8" name="AutoShape 82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19" name="Group 92"/>
            <p:cNvGrpSpPr>
              <a:grpSpLocks/>
            </p:cNvGrpSpPr>
            <p:nvPr/>
          </p:nvGrpSpPr>
          <p:grpSpPr bwMode="auto">
            <a:xfrm>
              <a:off x="1401060" y="5536940"/>
              <a:ext cx="566738" cy="266700"/>
              <a:chOff x="1680" y="1584"/>
              <a:chExt cx="672" cy="432"/>
            </a:xfrm>
          </p:grpSpPr>
          <p:sp>
            <p:nvSpPr>
              <p:cNvPr id="20" name="AutoShape 93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1" name="AutoShape 94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2" name="AutoShape 95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23" name="AutoShape 97"/>
            <p:cNvSpPr>
              <a:spLocks noChangeArrowheads="1"/>
            </p:cNvSpPr>
            <p:nvPr/>
          </p:nvSpPr>
          <p:spPr bwMode="auto">
            <a:xfrm flipH="1">
              <a:off x="1615373" y="5797290"/>
              <a:ext cx="365125" cy="266700"/>
            </a:xfrm>
            <a:prstGeom prst="parallelogram">
              <a:avLst>
                <a:gd name="adj" fmla="val 2630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r>
                <a:rPr lang="de-DE" altLang="ko-KR" sz="180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ok</a:t>
              </a:r>
            </a:p>
          </p:txBody>
        </p:sp>
        <p:graphicFrame>
          <p:nvGraphicFramePr>
            <p:cNvPr id="24" name="Object 102"/>
            <p:cNvGraphicFramePr>
              <a:graphicFrameLocks noChangeAspect="1"/>
            </p:cNvGraphicFramePr>
            <p:nvPr/>
          </p:nvGraphicFramePr>
          <p:xfrm>
            <a:off x="700973" y="5108315"/>
            <a:ext cx="568325" cy="887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Clip" r:id="rId5" imgW="1857375" imgH="3995738" progId="">
                    <p:embed/>
                  </p:oleObj>
                </mc:Choice>
                <mc:Fallback>
                  <p:oleObj name="Clip" r:id="rId5" imgW="1857375" imgH="3995738" progId="">
                    <p:embed/>
                    <p:pic>
                      <p:nvPicPr>
                        <p:cNvPr id="24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973" y="5108315"/>
                          <a:ext cx="568325" cy="887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106"/>
            <p:cNvGrpSpPr>
              <a:grpSpLocks/>
            </p:cNvGrpSpPr>
            <p:nvPr/>
          </p:nvGrpSpPr>
          <p:grpSpPr bwMode="auto">
            <a:xfrm>
              <a:off x="4283960" y="2996940"/>
              <a:ext cx="566738" cy="266700"/>
              <a:chOff x="1680" y="1584"/>
              <a:chExt cx="672" cy="432"/>
            </a:xfrm>
          </p:grpSpPr>
          <p:sp>
            <p:nvSpPr>
              <p:cNvPr id="26" name="AutoShape 107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7" name="AutoShape 108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8" name="AutoShape 109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29" name="Group 117"/>
            <p:cNvGrpSpPr>
              <a:grpSpLocks/>
            </p:cNvGrpSpPr>
            <p:nvPr/>
          </p:nvGrpSpPr>
          <p:grpSpPr bwMode="auto">
            <a:xfrm>
              <a:off x="4283960" y="4266940"/>
              <a:ext cx="566738" cy="266700"/>
              <a:chOff x="1680" y="1584"/>
              <a:chExt cx="672" cy="432"/>
            </a:xfrm>
          </p:grpSpPr>
          <p:sp>
            <p:nvSpPr>
              <p:cNvPr id="30" name="AutoShape 118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1" name="AutoShape 119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2" name="AutoShape 120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33" name="Group 128"/>
            <p:cNvGrpSpPr>
              <a:grpSpLocks/>
            </p:cNvGrpSpPr>
            <p:nvPr/>
          </p:nvGrpSpPr>
          <p:grpSpPr bwMode="auto">
            <a:xfrm>
              <a:off x="4283960" y="5536940"/>
              <a:ext cx="566738" cy="266700"/>
              <a:chOff x="1680" y="1584"/>
              <a:chExt cx="672" cy="432"/>
            </a:xfrm>
          </p:grpSpPr>
          <p:sp>
            <p:nvSpPr>
              <p:cNvPr id="34" name="AutoShape 129"/>
              <p:cNvSpPr>
                <a:spLocks noChangeArrowheads="1"/>
              </p:cNvSpPr>
              <p:nvPr/>
            </p:nvSpPr>
            <p:spPr bwMode="auto">
              <a:xfrm flipH="1">
                <a:off x="1680" y="1584"/>
                <a:ext cx="672" cy="432"/>
              </a:xfrm>
              <a:prstGeom prst="cube">
                <a:avLst>
                  <a:gd name="adj" fmla="val 41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5" name="AutoShape 130"/>
              <p:cNvSpPr>
                <a:spLocks noChangeArrowheads="1"/>
              </p:cNvSpPr>
              <p:nvPr/>
            </p:nvSpPr>
            <p:spPr bwMode="auto">
              <a:xfrm flipH="1">
                <a:off x="1920" y="1872"/>
                <a:ext cx="384" cy="48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6" name="AutoShape 131"/>
              <p:cNvSpPr>
                <a:spLocks noChangeArrowheads="1"/>
              </p:cNvSpPr>
              <p:nvPr/>
            </p:nvSpPr>
            <p:spPr bwMode="auto">
              <a:xfrm flipH="1">
                <a:off x="1776" y="1632"/>
                <a:ext cx="432" cy="48"/>
              </a:xfrm>
              <a:prstGeom prst="parallelogram">
                <a:avLst>
                  <a:gd name="adj" fmla="val 100000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37" name="Group 132"/>
            <p:cNvGrpSpPr>
              <a:grpSpLocks/>
            </p:cNvGrpSpPr>
            <p:nvPr/>
          </p:nvGrpSpPr>
          <p:grpSpPr bwMode="auto">
            <a:xfrm>
              <a:off x="4498273" y="5797290"/>
              <a:ext cx="365125" cy="266700"/>
              <a:chOff x="1935" y="1893"/>
              <a:chExt cx="432" cy="432"/>
            </a:xfrm>
          </p:grpSpPr>
          <p:sp>
            <p:nvSpPr>
              <p:cNvPr id="38" name="AutoShape 133"/>
              <p:cNvSpPr>
                <a:spLocks noChangeArrowheads="1"/>
              </p:cNvSpPr>
              <p:nvPr/>
            </p:nvSpPr>
            <p:spPr bwMode="auto">
              <a:xfrm flipH="1">
                <a:off x="1935" y="1893"/>
                <a:ext cx="432" cy="432"/>
              </a:xfrm>
              <a:prstGeom prst="parallelogram">
                <a:avLst>
                  <a:gd name="adj" fmla="val 1921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9" name="Freeform 134" descr="Horizontal hell"/>
              <p:cNvSpPr>
                <a:spLocks/>
              </p:cNvSpPr>
              <p:nvPr/>
            </p:nvSpPr>
            <p:spPr bwMode="auto">
              <a:xfrm>
                <a:off x="1998" y="1937"/>
                <a:ext cx="330" cy="337"/>
              </a:xfrm>
              <a:custGeom>
                <a:avLst/>
                <a:gdLst>
                  <a:gd name="T0" fmla="*/ 0 w 330"/>
                  <a:gd name="T1" fmla="*/ 0 h 337"/>
                  <a:gd name="T2" fmla="*/ 243 w 330"/>
                  <a:gd name="T3" fmla="*/ 0 h 337"/>
                  <a:gd name="T4" fmla="*/ 261 w 330"/>
                  <a:gd name="T5" fmla="*/ 36 h 337"/>
                  <a:gd name="T6" fmla="*/ 228 w 330"/>
                  <a:gd name="T7" fmla="*/ 87 h 337"/>
                  <a:gd name="T8" fmla="*/ 281 w 330"/>
                  <a:gd name="T9" fmla="*/ 111 h 337"/>
                  <a:gd name="T10" fmla="*/ 245 w 330"/>
                  <a:gd name="T11" fmla="*/ 141 h 337"/>
                  <a:gd name="T12" fmla="*/ 287 w 330"/>
                  <a:gd name="T13" fmla="*/ 153 h 337"/>
                  <a:gd name="T14" fmla="*/ 276 w 330"/>
                  <a:gd name="T15" fmla="*/ 174 h 337"/>
                  <a:gd name="T16" fmla="*/ 299 w 330"/>
                  <a:gd name="T17" fmla="*/ 199 h 337"/>
                  <a:gd name="T18" fmla="*/ 248 w 330"/>
                  <a:gd name="T19" fmla="*/ 232 h 337"/>
                  <a:gd name="T20" fmla="*/ 309 w 330"/>
                  <a:gd name="T21" fmla="*/ 252 h 337"/>
                  <a:gd name="T22" fmla="*/ 279 w 330"/>
                  <a:gd name="T23" fmla="*/ 282 h 337"/>
                  <a:gd name="T24" fmla="*/ 329 w 330"/>
                  <a:gd name="T25" fmla="*/ 288 h 337"/>
                  <a:gd name="T26" fmla="*/ 318 w 330"/>
                  <a:gd name="T27" fmla="*/ 307 h 337"/>
                  <a:gd name="T28" fmla="*/ 330 w 330"/>
                  <a:gd name="T29" fmla="*/ 336 h 337"/>
                  <a:gd name="T30" fmla="*/ 44 w 330"/>
                  <a:gd name="T31" fmla="*/ 337 h 337"/>
                  <a:gd name="T32" fmla="*/ 86 w 330"/>
                  <a:gd name="T33" fmla="*/ 291 h 337"/>
                  <a:gd name="T34" fmla="*/ 36 w 330"/>
                  <a:gd name="T35" fmla="*/ 268 h 337"/>
                  <a:gd name="T36" fmla="*/ 54 w 330"/>
                  <a:gd name="T37" fmla="*/ 232 h 337"/>
                  <a:gd name="T38" fmla="*/ 32 w 330"/>
                  <a:gd name="T39" fmla="*/ 199 h 337"/>
                  <a:gd name="T40" fmla="*/ 65 w 330"/>
                  <a:gd name="T41" fmla="*/ 157 h 337"/>
                  <a:gd name="T42" fmla="*/ 23 w 330"/>
                  <a:gd name="T43" fmla="*/ 130 h 337"/>
                  <a:gd name="T44" fmla="*/ 23 w 330"/>
                  <a:gd name="T45" fmla="*/ 90 h 337"/>
                  <a:gd name="T46" fmla="*/ 62 w 330"/>
                  <a:gd name="T47" fmla="*/ 69 h 337"/>
                  <a:gd name="T48" fmla="*/ 3 w 330"/>
                  <a:gd name="T49" fmla="*/ 61 h 337"/>
                  <a:gd name="T50" fmla="*/ 18 w 330"/>
                  <a:gd name="T51" fmla="*/ 28 h 337"/>
                  <a:gd name="T52" fmla="*/ 0 w 330"/>
                  <a:gd name="T53" fmla="*/ 0 h 3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30"/>
                  <a:gd name="T82" fmla="*/ 0 h 337"/>
                  <a:gd name="T83" fmla="*/ 330 w 330"/>
                  <a:gd name="T84" fmla="*/ 337 h 3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30" h="337">
                    <a:moveTo>
                      <a:pt x="0" y="0"/>
                    </a:moveTo>
                    <a:lnTo>
                      <a:pt x="243" y="0"/>
                    </a:lnTo>
                    <a:lnTo>
                      <a:pt x="261" y="36"/>
                    </a:lnTo>
                    <a:lnTo>
                      <a:pt x="228" y="87"/>
                    </a:lnTo>
                    <a:lnTo>
                      <a:pt x="281" y="111"/>
                    </a:lnTo>
                    <a:lnTo>
                      <a:pt x="245" y="141"/>
                    </a:lnTo>
                    <a:lnTo>
                      <a:pt x="287" y="153"/>
                    </a:lnTo>
                    <a:lnTo>
                      <a:pt x="276" y="174"/>
                    </a:lnTo>
                    <a:lnTo>
                      <a:pt x="299" y="199"/>
                    </a:lnTo>
                    <a:lnTo>
                      <a:pt x="248" y="232"/>
                    </a:lnTo>
                    <a:lnTo>
                      <a:pt x="309" y="252"/>
                    </a:lnTo>
                    <a:lnTo>
                      <a:pt x="279" y="282"/>
                    </a:lnTo>
                    <a:lnTo>
                      <a:pt x="329" y="288"/>
                    </a:lnTo>
                    <a:lnTo>
                      <a:pt x="318" y="307"/>
                    </a:lnTo>
                    <a:lnTo>
                      <a:pt x="330" y="336"/>
                    </a:lnTo>
                    <a:lnTo>
                      <a:pt x="44" y="337"/>
                    </a:lnTo>
                    <a:lnTo>
                      <a:pt x="86" y="291"/>
                    </a:lnTo>
                    <a:lnTo>
                      <a:pt x="36" y="268"/>
                    </a:lnTo>
                    <a:lnTo>
                      <a:pt x="54" y="232"/>
                    </a:lnTo>
                    <a:lnTo>
                      <a:pt x="32" y="199"/>
                    </a:lnTo>
                    <a:lnTo>
                      <a:pt x="65" y="157"/>
                    </a:lnTo>
                    <a:lnTo>
                      <a:pt x="23" y="130"/>
                    </a:lnTo>
                    <a:lnTo>
                      <a:pt x="23" y="90"/>
                    </a:lnTo>
                    <a:lnTo>
                      <a:pt x="62" y="69"/>
                    </a:lnTo>
                    <a:lnTo>
                      <a:pt x="3" y="61"/>
                    </a:lnTo>
                    <a:lnTo>
                      <a:pt x="18" y="2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40" name="Freeform 143"/>
            <p:cNvSpPr>
              <a:spLocks/>
            </p:cNvSpPr>
            <p:nvPr/>
          </p:nvSpPr>
          <p:spPr bwMode="auto">
            <a:xfrm>
              <a:off x="2167823" y="4284403"/>
              <a:ext cx="1930400" cy="257175"/>
            </a:xfrm>
            <a:custGeom>
              <a:avLst/>
              <a:gdLst>
                <a:gd name="T0" fmla="*/ 0 w 1216"/>
                <a:gd name="T1" fmla="*/ 0 h 223"/>
                <a:gd name="T2" fmla="*/ 902 w 1216"/>
                <a:gd name="T3" fmla="*/ 77 h 223"/>
                <a:gd name="T4" fmla="*/ 642 w 1216"/>
                <a:gd name="T5" fmla="*/ 130 h 223"/>
                <a:gd name="T6" fmla="*/ 1012 w 1216"/>
                <a:gd name="T7" fmla="*/ 144 h 223"/>
                <a:gd name="T8" fmla="*/ 946 w 1216"/>
                <a:gd name="T9" fmla="*/ 85 h 223"/>
                <a:gd name="T10" fmla="*/ 1216 w 1216"/>
                <a:gd name="T11" fmla="*/ 165 h 223"/>
                <a:gd name="T12" fmla="*/ 936 w 1216"/>
                <a:gd name="T13" fmla="*/ 223 h 223"/>
                <a:gd name="T14" fmla="*/ 1008 w 1216"/>
                <a:gd name="T15" fmla="*/ 171 h 223"/>
                <a:gd name="T16" fmla="*/ 394 w 1216"/>
                <a:gd name="T17" fmla="*/ 155 h 223"/>
                <a:gd name="T18" fmla="*/ 678 w 1216"/>
                <a:gd name="T19" fmla="*/ 94 h 223"/>
                <a:gd name="T20" fmla="*/ 6 w 1216"/>
                <a:gd name="T21" fmla="*/ 87 h 223"/>
                <a:gd name="T22" fmla="*/ 41 w 1216"/>
                <a:gd name="T23" fmla="*/ 45 h 223"/>
                <a:gd name="T24" fmla="*/ 0 w 1216"/>
                <a:gd name="T25" fmla="*/ 0 h 2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16"/>
                <a:gd name="T40" fmla="*/ 0 h 223"/>
                <a:gd name="T41" fmla="*/ 1216 w 1216"/>
                <a:gd name="T42" fmla="*/ 223 h 22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16" h="223">
                  <a:moveTo>
                    <a:pt x="0" y="0"/>
                  </a:moveTo>
                  <a:lnTo>
                    <a:pt x="902" y="77"/>
                  </a:lnTo>
                  <a:lnTo>
                    <a:pt x="642" y="130"/>
                  </a:lnTo>
                  <a:lnTo>
                    <a:pt x="1012" y="144"/>
                  </a:lnTo>
                  <a:lnTo>
                    <a:pt x="946" y="85"/>
                  </a:lnTo>
                  <a:lnTo>
                    <a:pt x="1216" y="165"/>
                  </a:lnTo>
                  <a:lnTo>
                    <a:pt x="936" y="223"/>
                  </a:lnTo>
                  <a:lnTo>
                    <a:pt x="1008" y="171"/>
                  </a:lnTo>
                  <a:lnTo>
                    <a:pt x="394" y="155"/>
                  </a:lnTo>
                  <a:lnTo>
                    <a:pt x="678" y="94"/>
                  </a:lnTo>
                  <a:lnTo>
                    <a:pt x="6" y="87"/>
                  </a:lnTo>
                  <a:lnTo>
                    <a:pt x="41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1" name="Rectangle 145"/>
            <p:cNvSpPr>
              <a:spLocks noChangeArrowheads="1"/>
            </p:cNvSpPr>
            <p:nvPr/>
          </p:nvSpPr>
          <p:spPr bwMode="auto">
            <a:xfrm>
              <a:off x="994660" y="3527165"/>
              <a:ext cx="215900" cy="157163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2" name="Rectangle 146"/>
            <p:cNvSpPr>
              <a:spLocks noChangeArrowheads="1"/>
            </p:cNvSpPr>
            <p:nvPr/>
          </p:nvSpPr>
          <p:spPr bwMode="auto">
            <a:xfrm>
              <a:off x="981960" y="4784465"/>
              <a:ext cx="215900" cy="157163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3" name="AutoShape 147"/>
            <p:cNvSpPr>
              <a:spLocks noChangeArrowheads="1"/>
            </p:cNvSpPr>
            <p:nvPr/>
          </p:nvSpPr>
          <p:spPr bwMode="auto">
            <a:xfrm>
              <a:off x="1807459" y="5165465"/>
              <a:ext cx="1360557" cy="282577"/>
            </a:xfrm>
            <a:prstGeom prst="wedgeEllipseCallout">
              <a:avLst>
                <a:gd name="adj1" fmla="val -43954"/>
                <a:gd name="adj2" fmla="val 8558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KoPubDotum Medium" pitchFamily="2" charset="-127"/>
                  <a:ea typeface="KoPubDotum Medium" pitchFamily="2" charset="-127"/>
                </a:rPr>
                <a:t>beep</a:t>
              </a:r>
            </a:p>
          </p:txBody>
        </p:sp>
        <p:sp>
          <p:nvSpPr>
            <p:cNvPr id="44" name="Freeform 148"/>
            <p:cNvSpPr>
              <a:spLocks/>
            </p:cNvSpPr>
            <p:nvPr/>
          </p:nvSpPr>
          <p:spPr bwMode="auto">
            <a:xfrm>
              <a:off x="2164648" y="5517890"/>
              <a:ext cx="1881187" cy="203200"/>
            </a:xfrm>
            <a:custGeom>
              <a:avLst/>
              <a:gdLst>
                <a:gd name="T0" fmla="*/ 1178 w 1185"/>
                <a:gd name="T1" fmla="*/ 0 h 176"/>
                <a:gd name="T2" fmla="*/ 429 w 1185"/>
                <a:gd name="T3" fmla="*/ 56 h 176"/>
                <a:gd name="T4" fmla="*/ 623 w 1185"/>
                <a:gd name="T5" fmla="*/ 104 h 176"/>
                <a:gd name="T6" fmla="*/ 146 w 1185"/>
                <a:gd name="T7" fmla="*/ 119 h 176"/>
                <a:gd name="T8" fmla="*/ 224 w 1185"/>
                <a:gd name="T9" fmla="*/ 68 h 176"/>
                <a:gd name="T10" fmla="*/ 0 w 1185"/>
                <a:gd name="T11" fmla="*/ 134 h 176"/>
                <a:gd name="T12" fmla="*/ 221 w 1185"/>
                <a:gd name="T13" fmla="*/ 176 h 176"/>
                <a:gd name="T14" fmla="*/ 144 w 1185"/>
                <a:gd name="T15" fmla="*/ 135 h 176"/>
                <a:gd name="T16" fmla="*/ 786 w 1185"/>
                <a:gd name="T17" fmla="*/ 123 h 176"/>
                <a:gd name="T18" fmla="*/ 530 w 1185"/>
                <a:gd name="T19" fmla="*/ 65 h 176"/>
                <a:gd name="T20" fmla="*/ 1185 w 1185"/>
                <a:gd name="T21" fmla="*/ 49 h 176"/>
                <a:gd name="T22" fmla="*/ 1130 w 1185"/>
                <a:gd name="T23" fmla="*/ 27 h 176"/>
                <a:gd name="T24" fmla="*/ 1178 w 1185"/>
                <a:gd name="T25" fmla="*/ 0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85"/>
                <a:gd name="T40" fmla="*/ 0 h 176"/>
                <a:gd name="T41" fmla="*/ 1185 w 1185"/>
                <a:gd name="T42" fmla="*/ 176 h 17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85" h="176">
                  <a:moveTo>
                    <a:pt x="1178" y="0"/>
                  </a:moveTo>
                  <a:lnTo>
                    <a:pt x="429" y="56"/>
                  </a:lnTo>
                  <a:lnTo>
                    <a:pt x="623" y="104"/>
                  </a:lnTo>
                  <a:lnTo>
                    <a:pt x="146" y="119"/>
                  </a:lnTo>
                  <a:lnTo>
                    <a:pt x="224" y="68"/>
                  </a:lnTo>
                  <a:lnTo>
                    <a:pt x="0" y="134"/>
                  </a:lnTo>
                  <a:lnTo>
                    <a:pt x="221" y="176"/>
                  </a:lnTo>
                  <a:lnTo>
                    <a:pt x="144" y="135"/>
                  </a:lnTo>
                  <a:lnTo>
                    <a:pt x="786" y="123"/>
                  </a:lnTo>
                  <a:lnTo>
                    <a:pt x="530" y="65"/>
                  </a:lnTo>
                  <a:lnTo>
                    <a:pt x="1185" y="49"/>
                  </a:lnTo>
                  <a:lnTo>
                    <a:pt x="1130" y="27"/>
                  </a:lnTo>
                  <a:lnTo>
                    <a:pt x="117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45" name="Group 149"/>
            <p:cNvGrpSpPr>
              <a:grpSpLocks/>
            </p:cNvGrpSpPr>
            <p:nvPr/>
          </p:nvGrpSpPr>
          <p:grpSpPr bwMode="auto">
            <a:xfrm>
              <a:off x="791460" y="2660390"/>
              <a:ext cx="666750" cy="817563"/>
              <a:chOff x="1632" y="1747"/>
              <a:chExt cx="582" cy="979"/>
            </a:xfrm>
          </p:grpSpPr>
          <p:graphicFrame>
            <p:nvGraphicFramePr>
              <p:cNvPr id="46" name="Object 150"/>
              <p:cNvGraphicFramePr>
                <a:graphicFrameLocks noChangeAspect="1"/>
              </p:cNvGraphicFramePr>
              <p:nvPr/>
            </p:nvGraphicFramePr>
            <p:xfrm>
              <a:off x="1632" y="1763"/>
              <a:ext cx="391" cy="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8" name="Clip" r:id="rId6" imgW="1296063" imgH="3934305" progId="">
                      <p:embed/>
                    </p:oleObj>
                  </mc:Choice>
                  <mc:Fallback>
                    <p:oleObj name="Clip" r:id="rId6" imgW="1296063" imgH="3934305" progId="">
                      <p:embed/>
                      <p:pic>
                        <p:nvPicPr>
                          <p:cNvPr id="46" name="Object 1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18539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1763"/>
                            <a:ext cx="391" cy="9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Freeform 151"/>
              <p:cNvSpPr>
                <a:spLocks/>
              </p:cNvSpPr>
              <p:nvPr/>
            </p:nvSpPr>
            <p:spPr bwMode="auto">
              <a:xfrm>
                <a:off x="1849" y="1747"/>
                <a:ext cx="194" cy="305"/>
              </a:xfrm>
              <a:custGeom>
                <a:avLst/>
                <a:gdLst>
                  <a:gd name="T0" fmla="*/ 81 w 142"/>
                  <a:gd name="T1" fmla="*/ 0 h 223"/>
                  <a:gd name="T2" fmla="*/ 142 w 142"/>
                  <a:gd name="T3" fmla="*/ 3 h 223"/>
                  <a:gd name="T4" fmla="*/ 136 w 142"/>
                  <a:gd name="T5" fmla="*/ 93 h 223"/>
                  <a:gd name="T6" fmla="*/ 130 w 142"/>
                  <a:gd name="T7" fmla="*/ 141 h 223"/>
                  <a:gd name="T8" fmla="*/ 100 w 142"/>
                  <a:gd name="T9" fmla="*/ 175 h 223"/>
                  <a:gd name="T10" fmla="*/ 51 w 142"/>
                  <a:gd name="T11" fmla="*/ 211 h 223"/>
                  <a:gd name="T12" fmla="*/ 31 w 142"/>
                  <a:gd name="T13" fmla="*/ 223 h 223"/>
                  <a:gd name="T14" fmla="*/ 15 w 142"/>
                  <a:gd name="T15" fmla="*/ 214 h 223"/>
                  <a:gd name="T16" fmla="*/ 0 w 142"/>
                  <a:gd name="T17" fmla="*/ 189 h 223"/>
                  <a:gd name="T18" fmla="*/ 19 w 142"/>
                  <a:gd name="T19" fmla="*/ 162 h 223"/>
                  <a:gd name="T20" fmla="*/ 69 w 142"/>
                  <a:gd name="T21" fmla="*/ 114 h 223"/>
                  <a:gd name="T22" fmla="*/ 93 w 142"/>
                  <a:gd name="T23" fmla="*/ 93 h 223"/>
                  <a:gd name="T24" fmla="*/ 81 w 142"/>
                  <a:gd name="T25" fmla="*/ 0 h 2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223"/>
                  <a:gd name="T41" fmla="*/ 142 w 142"/>
                  <a:gd name="T42" fmla="*/ 223 h 22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223">
                    <a:moveTo>
                      <a:pt x="81" y="0"/>
                    </a:moveTo>
                    <a:lnTo>
                      <a:pt x="142" y="3"/>
                    </a:lnTo>
                    <a:lnTo>
                      <a:pt x="136" y="93"/>
                    </a:lnTo>
                    <a:lnTo>
                      <a:pt x="130" y="141"/>
                    </a:lnTo>
                    <a:lnTo>
                      <a:pt x="100" y="175"/>
                    </a:lnTo>
                    <a:lnTo>
                      <a:pt x="51" y="211"/>
                    </a:lnTo>
                    <a:lnTo>
                      <a:pt x="31" y="223"/>
                    </a:lnTo>
                    <a:lnTo>
                      <a:pt x="15" y="214"/>
                    </a:lnTo>
                    <a:lnTo>
                      <a:pt x="0" y="189"/>
                    </a:lnTo>
                    <a:lnTo>
                      <a:pt x="19" y="162"/>
                    </a:lnTo>
                    <a:lnTo>
                      <a:pt x="69" y="114"/>
                    </a:lnTo>
                    <a:lnTo>
                      <a:pt x="93" y="9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Freeform 152"/>
              <p:cNvSpPr>
                <a:spLocks/>
              </p:cNvSpPr>
              <p:nvPr/>
            </p:nvSpPr>
            <p:spPr bwMode="auto">
              <a:xfrm rot="1798563">
                <a:off x="1825" y="2041"/>
                <a:ext cx="185" cy="89"/>
              </a:xfrm>
              <a:custGeom>
                <a:avLst/>
                <a:gdLst>
                  <a:gd name="T0" fmla="*/ 135 w 135"/>
                  <a:gd name="T1" fmla="*/ 57 h 65"/>
                  <a:gd name="T2" fmla="*/ 125 w 135"/>
                  <a:gd name="T3" fmla="*/ 65 h 65"/>
                  <a:gd name="T4" fmla="*/ 87 w 135"/>
                  <a:gd name="T5" fmla="*/ 58 h 65"/>
                  <a:gd name="T6" fmla="*/ 61 w 135"/>
                  <a:gd name="T7" fmla="*/ 50 h 65"/>
                  <a:gd name="T8" fmla="*/ 31 w 135"/>
                  <a:gd name="T9" fmla="*/ 42 h 65"/>
                  <a:gd name="T10" fmla="*/ 9 w 135"/>
                  <a:gd name="T11" fmla="*/ 31 h 65"/>
                  <a:gd name="T12" fmla="*/ 1 w 135"/>
                  <a:gd name="T13" fmla="*/ 17 h 65"/>
                  <a:gd name="T14" fmla="*/ 2 w 135"/>
                  <a:gd name="T15" fmla="*/ 7 h 65"/>
                  <a:gd name="T16" fmla="*/ 16 w 135"/>
                  <a:gd name="T17" fmla="*/ 1 h 65"/>
                  <a:gd name="T18" fmla="*/ 44 w 135"/>
                  <a:gd name="T19" fmla="*/ 11 h 65"/>
                  <a:gd name="T20" fmla="*/ 78 w 135"/>
                  <a:gd name="T21" fmla="*/ 19 h 65"/>
                  <a:gd name="T22" fmla="*/ 107 w 135"/>
                  <a:gd name="T23" fmla="*/ 36 h 65"/>
                  <a:gd name="T24" fmla="*/ 127 w 135"/>
                  <a:gd name="T25" fmla="*/ 46 h 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5"/>
                  <a:gd name="T40" fmla="*/ 0 h 65"/>
                  <a:gd name="T41" fmla="*/ 135 w 135"/>
                  <a:gd name="T42" fmla="*/ 65 h 6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5" h="65">
                    <a:moveTo>
                      <a:pt x="135" y="57"/>
                    </a:moveTo>
                    <a:cubicBezTo>
                      <a:pt x="133" y="59"/>
                      <a:pt x="133" y="65"/>
                      <a:pt x="125" y="65"/>
                    </a:cubicBezTo>
                    <a:cubicBezTo>
                      <a:pt x="117" y="65"/>
                      <a:pt x="98" y="60"/>
                      <a:pt x="87" y="58"/>
                    </a:cubicBezTo>
                    <a:cubicBezTo>
                      <a:pt x="76" y="55"/>
                      <a:pt x="70" y="52"/>
                      <a:pt x="61" y="50"/>
                    </a:cubicBezTo>
                    <a:cubicBezTo>
                      <a:pt x="52" y="47"/>
                      <a:pt x="40" y="45"/>
                      <a:pt x="31" y="42"/>
                    </a:cubicBezTo>
                    <a:cubicBezTo>
                      <a:pt x="21" y="38"/>
                      <a:pt x="14" y="35"/>
                      <a:pt x="9" y="31"/>
                    </a:cubicBezTo>
                    <a:cubicBezTo>
                      <a:pt x="4" y="27"/>
                      <a:pt x="3" y="21"/>
                      <a:pt x="1" y="17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3" y="2"/>
                      <a:pt x="34" y="9"/>
                      <a:pt x="44" y="11"/>
                    </a:cubicBezTo>
                    <a:cubicBezTo>
                      <a:pt x="55" y="14"/>
                      <a:pt x="68" y="14"/>
                      <a:pt x="78" y="19"/>
                    </a:cubicBezTo>
                    <a:cubicBezTo>
                      <a:pt x="88" y="23"/>
                      <a:pt x="99" y="31"/>
                      <a:pt x="107" y="36"/>
                    </a:cubicBezTo>
                    <a:cubicBezTo>
                      <a:pt x="114" y="40"/>
                      <a:pt x="124" y="44"/>
                      <a:pt x="127" y="46"/>
                    </a:cubicBezTo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9" name="Freeform 153"/>
              <p:cNvSpPr>
                <a:spLocks/>
              </p:cNvSpPr>
              <p:nvPr/>
            </p:nvSpPr>
            <p:spPr bwMode="auto">
              <a:xfrm>
                <a:off x="1965" y="2109"/>
                <a:ext cx="249" cy="64"/>
              </a:xfrm>
              <a:custGeom>
                <a:avLst/>
                <a:gdLst>
                  <a:gd name="T0" fmla="*/ 16 w 249"/>
                  <a:gd name="T1" fmla="*/ 37 h 64"/>
                  <a:gd name="T2" fmla="*/ 37 w 249"/>
                  <a:gd name="T3" fmla="*/ 39 h 64"/>
                  <a:gd name="T4" fmla="*/ 96 w 249"/>
                  <a:gd name="T5" fmla="*/ 29 h 64"/>
                  <a:gd name="T6" fmla="*/ 135 w 249"/>
                  <a:gd name="T7" fmla="*/ 21 h 64"/>
                  <a:gd name="T8" fmla="*/ 162 w 249"/>
                  <a:gd name="T9" fmla="*/ 13 h 64"/>
                  <a:gd name="T10" fmla="*/ 176 w 249"/>
                  <a:gd name="T11" fmla="*/ 2 h 64"/>
                  <a:gd name="T12" fmla="*/ 189 w 249"/>
                  <a:gd name="T13" fmla="*/ 2 h 64"/>
                  <a:gd name="T14" fmla="*/ 198 w 249"/>
                  <a:gd name="T15" fmla="*/ 12 h 64"/>
                  <a:gd name="T16" fmla="*/ 242 w 249"/>
                  <a:gd name="T17" fmla="*/ 17 h 64"/>
                  <a:gd name="T18" fmla="*/ 240 w 249"/>
                  <a:gd name="T19" fmla="*/ 26 h 64"/>
                  <a:gd name="T20" fmla="*/ 206 w 249"/>
                  <a:gd name="T21" fmla="*/ 23 h 64"/>
                  <a:gd name="T22" fmla="*/ 194 w 249"/>
                  <a:gd name="T23" fmla="*/ 48 h 64"/>
                  <a:gd name="T24" fmla="*/ 170 w 249"/>
                  <a:gd name="T25" fmla="*/ 55 h 64"/>
                  <a:gd name="T26" fmla="*/ 155 w 249"/>
                  <a:gd name="T27" fmla="*/ 43 h 64"/>
                  <a:gd name="T28" fmla="*/ 132 w 249"/>
                  <a:gd name="T29" fmla="*/ 44 h 64"/>
                  <a:gd name="T30" fmla="*/ 96 w 249"/>
                  <a:gd name="T31" fmla="*/ 51 h 64"/>
                  <a:gd name="T32" fmla="*/ 58 w 249"/>
                  <a:gd name="T33" fmla="*/ 59 h 64"/>
                  <a:gd name="T34" fmla="*/ 24 w 249"/>
                  <a:gd name="T35" fmla="*/ 60 h 64"/>
                  <a:gd name="T36" fmla="*/ 6 w 249"/>
                  <a:gd name="T37" fmla="*/ 61 h 64"/>
                  <a:gd name="T38" fmla="*/ 2 w 249"/>
                  <a:gd name="T39" fmla="*/ 44 h 64"/>
                  <a:gd name="T40" fmla="*/ 16 w 249"/>
                  <a:gd name="T41" fmla="*/ 37 h 6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9"/>
                  <a:gd name="T64" fmla="*/ 0 h 64"/>
                  <a:gd name="T65" fmla="*/ 249 w 249"/>
                  <a:gd name="T66" fmla="*/ 64 h 6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9" h="64">
                    <a:moveTo>
                      <a:pt x="16" y="37"/>
                    </a:moveTo>
                    <a:cubicBezTo>
                      <a:pt x="23" y="38"/>
                      <a:pt x="24" y="40"/>
                      <a:pt x="37" y="39"/>
                    </a:cubicBezTo>
                    <a:cubicBezTo>
                      <a:pt x="50" y="37"/>
                      <a:pt x="80" y="32"/>
                      <a:pt x="96" y="29"/>
                    </a:cubicBezTo>
                    <a:cubicBezTo>
                      <a:pt x="111" y="27"/>
                      <a:pt x="122" y="24"/>
                      <a:pt x="135" y="21"/>
                    </a:cubicBezTo>
                    <a:cubicBezTo>
                      <a:pt x="145" y="19"/>
                      <a:pt x="155" y="16"/>
                      <a:pt x="162" y="13"/>
                    </a:cubicBezTo>
                    <a:cubicBezTo>
                      <a:pt x="169" y="10"/>
                      <a:pt x="172" y="4"/>
                      <a:pt x="176" y="2"/>
                    </a:cubicBezTo>
                    <a:cubicBezTo>
                      <a:pt x="180" y="0"/>
                      <a:pt x="185" y="0"/>
                      <a:pt x="189" y="2"/>
                    </a:cubicBezTo>
                    <a:cubicBezTo>
                      <a:pt x="193" y="4"/>
                      <a:pt x="189" y="10"/>
                      <a:pt x="198" y="12"/>
                    </a:cubicBezTo>
                    <a:cubicBezTo>
                      <a:pt x="207" y="14"/>
                      <a:pt x="235" y="15"/>
                      <a:pt x="242" y="17"/>
                    </a:cubicBezTo>
                    <a:cubicBezTo>
                      <a:pt x="249" y="19"/>
                      <a:pt x="246" y="25"/>
                      <a:pt x="240" y="26"/>
                    </a:cubicBezTo>
                    <a:cubicBezTo>
                      <a:pt x="234" y="27"/>
                      <a:pt x="213" y="19"/>
                      <a:pt x="206" y="23"/>
                    </a:cubicBezTo>
                    <a:cubicBezTo>
                      <a:pt x="199" y="27"/>
                      <a:pt x="200" y="43"/>
                      <a:pt x="194" y="48"/>
                    </a:cubicBezTo>
                    <a:cubicBezTo>
                      <a:pt x="188" y="53"/>
                      <a:pt x="176" y="56"/>
                      <a:pt x="170" y="55"/>
                    </a:cubicBezTo>
                    <a:cubicBezTo>
                      <a:pt x="164" y="54"/>
                      <a:pt x="160" y="45"/>
                      <a:pt x="155" y="43"/>
                    </a:cubicBezTo>
                    <a:cubicBezTo>
                      <a:pt x="150" y="41"/>
                      <a:pt x="143" y="44"/>
                      <a:pt x="132" y="44"/>
                    </a:cubicBezTo>
                    <a:cubicBezTo>
                      <a:pt x="123" y="44"/>
                      <a:pt x="109" y="49"/>
                      <a:pt x="96" y="51"/>
                    </a:cubicBezTo>
                    <a:cubicBezTo>
                      <a:pt x="83" y="52"/>
                      <a:pt x="69" y="59"/>
                      <a:pt x="58" y="59"/>
                    </a:cubicBezTo>
                    <a:cubicBezTo>
                      <a:pt x="47" y="61"/>
                      <a:pt x="32" y="60"/>
                      <a:pt x="24" y="60"/>
                    </a:cubicBezTo>
                    <a:cubicBezTo>
                      <a:pt x="18" y="60"/>
                      <a:pt x="10" y="64"/>
                      <a:pt x="6" y="61"/>
                    </a:cubicBezTo>
                    <a:cubicBezTo>
                      <a:pt x="1" y="58"/>
                      <a:pt x="0" y="47"/>
                      <a:pt x="2" y="44"/>
                    </a:cubicBezTo>
                    <a:cubicBezTo>
                      <a:pt x="3" y="40"/>
                      <a:pt x="13" y="38"/>
                      <a:pt x="16" y="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50" name="Group 121"/>
            <p:cNvGrpSpPr>
              <a:grpSpLocks/>
            </p:cNvGrpSpPr>
            <p:nvPr/>
          </p:nvGrpSpPr>
          <p:grpSpPr bwMode="auto">
            <a:xfrm>
              <a:off x="2721860" y="4011353"/>
              <a:ext cx="365125" cy="266700"/>
              <a:chOff x="1935" y="1893"/>
              <a:chExt cx="432" cy="432"/>
            </a:xfrm>
          </p:grpSpPr>
          <p:sp>
            <p:nvSpPr>
              <p:cNvPr id="51" name="AutoShape 122"/>
              <p:cNvSpPr>
                <a:spLocks noChangeArrowheads="1"/>
              </p:cNvSpPr>
              <p:nvPr/>
            </p:nvSpPr>
            <p:spPr bwMode="auto">
              <a:xfrm flipH="1">
                <a:off x="1935" y="1893"/>
                <a:ext cx="432" cy="432"/>
              </a:xfrm>
              <a:prstGeom prst="parallelogram">
                <a:avLst>
                  <a:gd name="adj" fmla="val 1921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2" name="Freeform 123" descr="Horizontal hell"/>
              <p:cNvSpPr>
                <a:spLocks/>
              </p:cNvSpPr>
              <p:nvPr/>
            </p:nvSpPr>
            <p:spPr bwMode="auto">
              <a:xfrm>
                <a:off x="1998" y="1937"/>
                <a:ext cx="330" cy="337"/>
              </a:xfrm>
              <a:custGeom>
                <a:avLst/>
                <a:gdLst>
                  <a:gd name="T0" fmla="*/ 0 w 330"/>
                  <a:gd name="T1" fmla="*/ 0 h 337"/>
                  <a:gd name="T2" fmla="*/ 243 w 330"/>
                  <a:gd name="T3" fmla="*/ 0 h 337"/>
                  <a:gd name="T4" fmla="*/ 261 w 330"/>
                  <a:gd name="T5" fmla="*/ 36 h 337"/>
                  <a:gd name="T6" fmla="*/ 228 w 330"/>
                  <a:gd name="T7" fmla="*/ 87 h 337"/>
                  <a:gd name="T8" fmla="*/ 281 w 330"/>
                  <a:gd name="T9" fmla="*/ 111 h 337"/>
                  <a:gd name="T10" fmla="*/ 245 w 330"/>
                  <a:gd name="T11" fmla="*/ 141 h 337"/>
                  <a:gd name="T12" fmla="*/ 287 w 330"/>
                  <a:gd name="T13" fmla="*/ 153 h 337"/>
                  <a:gd name="T14" fmla="*/ 276 w 330"/>
                  <a:gd name="T15" fmla="*/ 174 h 337"/>
                  <a:gd name="T16" fmla="*/ 299 w 330"/>
                  <a:gd name="T17" fmla="*/ 199 h 337"/>
                  <a:gd name="T18" fmla="*/ 248 w 330"/>
                  <a:gd name="T19" fmla="*/ 232 h 337"/>
                  <a:gd name="T20" fmla="*/ 309 w 330"/>
                  <a:gd name="T21" fmla="*/ 252 h 337"/>
                  <a:gd name="T22" fmla="*/ 279 w 330"/>
                  <a:gd name="T23" fmla="*/ 282 h 337"/>
                  <a:gd name="T24" fmla="*/ 329 w 330"/>
                  <a:gd name="T25" fmla="*/ 288 h 337"/>
                  <a:gd name="T26" fmla="*/ 318 w 330"/>
                  <a:gd name="T27" fmla="*/ 307 h 337"/>
                  <a:gd name="T28" fmla="*/ 330 w 330"/>
                  <a:gd name="T29" fmla="*/ 336 h 337"/>
                  <a:gd name="T30" fmla="*/ 44 w 330"/>
                  <a:gd name="T31" fmla="*/ 337 h 337"/>
                  <a:gd name="T32" fmla="*/ 86 w 330"/>
                  <a:gd name="T33" fmla="*/ 291 h 337"/>
                  <a:gd name="T34" fmla="*/ 36 w 330"/>
                  <a:gd name="T35" fmla="*/ 268 h 337"/>
                  <a:gd name="T36" fmla="*/ 54 w 330"/>
                  <a:gd name="T37" fmla="*/ 232 h 337"/>
                  <a:gd name="T38" fmla="*/ 32 w 330"/>
                  <a:gd name="T39" fmla="*/ 199 h 337"/>
                  <a:gd name="T40" fmla="*/ 65 w 330"/>
                  <a:gd name="T41" fmla="*/ 157 h 337"/>
                  <a:gd name="T42" fmla="*/ 23 w 330"/>
                  <a:gd name="T43" fmla="*/ 130 h 337"/>
                  <a:gd name="T44" fmla="*/ 23 w 330"/>
                  <a:gd name="T45" fmla="*/ 90 h 337"/>
                  <a:gd name="T46" fmla="*/ 62 w 330"/>
                  <a:gd name="T47" fmla="*/ 69 h 337"/>
                  <a:gd name="T48" fmla="*/ 3 w 330"/>
                  <a:gd name="T49" fmla="*/ 61 h 337"/>
                  <a:gd name="T50" fmla="*/ 18 w 330"/>
                  <a:gd name="T51" fmla="*/ 28 h 337"/>
                  <a:gd name="T52" fmla="*/ 0 w 330"/>
                  <a:gd name="T53" fmla="*/ 0 h 3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30"/>
                  <a:gd name="T82" fmla="*/ 0 h 337"/>
                  <a:gd name="T83" fmla="*/ 330 w 330"/>
                  <a:gd name="T84" fmla="*/ 337 h 3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30" h="337">
                    <a:moveTo>
                      <a:pt x="0" y="0"/>
                    </a:moveTo>
                    <a:lnTo>
                      <a:pt x="243" y="0"/>
                    </a:lnTo>
                    <a:lnTo>
                      <a:pt x="261" y="36"/>
                    </a:lnTo>
                    <a:lnTo>
                      <a:pt x="228" y="87"/>
                    </a:lnTo>
                    <a:lnTo>
                      <a:pt x="281" y="111"/>
                    </a:lnTo>
                    <a:lnTo>
                      <a:pt x="245" y="141"/>
                    </a:lnTo>
                    <a:lnTo>
                      <a:pt x="287" y="153"/>
                    </a:lnTo>
                    <a:lnTo>
                      <a:pt x="276" y="174"/>
                    </a:lnTo>
                    <a:lnTo>
                      <a:pt x="299" y="199"/>
                    </a:lnTo>
                    <a:lnTo>
                      <a:pt x="248" y="232"/>
                    </a:lnTo>
                    <a:lnTo>
                      <a:pt x="309" y="252"/>
                    </a:lnTo>
                    <a:lnTo>
                      <a:pt x="279" y="282"/>
                    </a:lnTo>
                    <a:lnTo>
                      <a:pt x="329" y="288"/>
                    </a:lnTo>
                    <a:lnTo>
                      <a:pt x="318" y="307"/>
                    </a:lnTo>
                    <a:lnTo>
                      <a:pt x="330" y="336"/>
                    </a:lnTo>
                    <a:lnTo>
                      <a:pt x="44" y="337"/>
                    </a:lnTo>
                    <a:lnTo>
                      <a:pt x="86" y="291"/>
                    </a:lnTo>
                    <a:lnTo>
                      <a:pt x="36" y="268"/>
                    </a:lnTo>
                    <a:lnTo>
                      <a:pt x="54" y="232"/>
                    </a:lnTo>
                    <a:lnTo>
                      <a:pt x="32" y="199"/>
                    </a:lnTo>
                    <a:lnTo>
                      <a:pt x="65" y="157"/>
                    </a:lnTo>
                    <a:lnTo>
                      <a:pt x="23" y="130"/>
                    </a:lnTo>
                    <a:lnTo>
                      <a:pt x="23" y="90"/>
                    </a:lnTo>
                    <a:lnTo>
                      <a:pt x="62" y="69"/>
                    </a:lnTo>
                    <a:lnTo>
                      <a:pt x="3" y="61"/>
                    </a:lnTo>
                    <a:lnTo>
                      <a:pt x="18" y="2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4988098" y="3606869"/>
            <a:ext cx="3688192" cy="2661743"/>
            <a:chOff x="1965499" y="2461666"/>
            <a:chExt cx="5145087" cy="3713174"/>
          </a:xfrm>
        </p:grpSpPr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4051474" y="3930104"/>
              <a:ext cx="1930400" cy="354012"/>
            </a:xfrm>
            <a:custGeom>
              <a:avLst/>
              <a:gdLst>
                <a:gd name="T0" fmla="*/ 0 w 1216"/>
                <a:gd name="T1" fmla="*/ 0 h 223"/>
                <a:gd name="T2" fmla="*/ 902 w 1216"/>
                <a:gd name="T3" fmla="*/ 77 h 223"/>
                <a:gd name="T4" fmla="*/ 642 w 1216"/>
                <a:gd name="T5" fmla="*/ 130 h 223"/>
                <a:gd name="T6" fmla="*/ 1012 w 1216"/>
                <a:gd name="T7" fmla="*/ 144 h 223"/>
                <a:gd name="T8" fmla="*/ 946 w 1216"/>
                <a:gd name="T9" fmla="*/ 85 h 223"/>
                <a:gd name="T10" fmla="*/ 1216 w 1216"/>
                <a:gd name="T11" fmla="*/ 165 h 223"/>
                <a:gd name="T12" fmla="*/ 936 w 1216"/>
                <a:gd name="T13" fmla="*/ 223 h 223"/>
                <a:gd name="T14" fmla="*/ 1008 w 1216"/>
                <a:gd name="T15" fmla="*/ 171 h 223"/>
                <a:gd name="T16" fmla="*/ 394 w 1216"/>
                <a:gd name="T17" fmla="*/ 155 h 223"/>
                <a:gd name="T18" fmla="*/ 678 w 1216"/>
                <a:gd name="T19" fmla="*/ 94 h 223"/>
                <a:gd name="T20" fmla="*/ 6 w 1216"/>
                <a:gd name="T21" fmla="*/ 87 h 223"/>
                <a:gd name="T22" fmla="*/ 41 w 1216"/>
                <a:gd name="T23" fmla="*/ 45 h 223"/>
                <a:gd name="T24" fmla="*/ 0 w 1216"/>
                <a:gd name="T25" fmla="*/ 0 h 2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16"/>
                <a:gd name="T40" fmla="*/ 0 h 223"/>
                <a:gd name="T41" fmla="*/ 1216 w 1216"/>
                <a:gd name="T42" fmla="*/ 223 h 22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16" h="223">
                  <a:moveTo>
                    <a:pt x="0" y="0"/>
                  </a:moveTo>
                  <a:lnTo>
                    <a:pt x="902" y="77"/>
                  </a:lnTo>
                  <a:lnTo>
                    <a:pt x="642" y="130"/>
                  </a:lnTo>
                  <a:lnTo>
                    <a:pt x="1012" y="144"/>
                  </a:lnTo>
                  <a:lnTo>
                    <a:pt x="946" y="85"/>
                  </a:lnTo>
                  <a:lnTo>
                    <a:pt x="1216" y="165"/>
                  </a:lnTo>
                  <a:lnTo>
                    <a:pt x="936" y="223"/>
                  </a:lnTo>
                  <a:lnTo>
                    <a:pt x="1008" y="171"/>
                  </a:lnTo>
                  <a:lnTo>
                    <a:pt x="394" y="155"/>
                  </a:lnTo>
                  <a:lnTo>
                    <a:pt x="678" y="94"/>
                  </a:lnTo>
                  <a:lnTo>
                    <a:pt x="6" y="87"/>
                  </a:lnTo>
                  <a:lnTo>
                    <a:pt x="41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19511" y="2461666"/>
              <a:ext cx="215900" cy="2159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" name="Rectangle 47"/>
            <p:cNvSpPr>
              <a:spLocks noChangeArrowheads="1"/>
            </p:cNvSpPr>
            <p:nvPr/>
          </p:nvSpPr>
          <p:spPr bwMode="auto">
            <a:xfrm>
              <a:off x="2319511" y="5001666"/>
              <a:ext cx="215900" cy="2159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58" name="Group 80"/>
            <p:cNvGrpSpPr>
              <a:grpSpLocks/>
            </p:cNvGrpSpPr>
            <p:nvPr/>
          </p:nvGrpSpPr>
          <p:grpSpPr bwMode="auto">
            <a:xfrm>
              <a:off x="2954511" y="2601366"/>
              <a:ext cx="927100" cy="622300"/>
              <a:chOff x="1992" y="1256"/>
              <a:chExt cx="584" cy="392"/>
            </a:xfrm>
          </p:grpSpPr>
          <p:grpSp>
            <p:nvGrpSpPr>
              <p:cNvPr id="119" name="Group 60"/>
              <p:cNvGrpSpPr>
                <a:grpSpLocks/>
              </p:cNvGrpSpPr>
              <p:nvPr/>
            </p:nvGrpSpPr>
            <p:grpSpPr bwMode="auto">
              <a:xfrm>
                <a:off x="1992" y="1256"/>
                <a:ext cx="584" cy="392"/>
                <a:chOff x="2016" y="1248"/>
                <a:chExt cx="768" cy="480"/>
              </a:xfrm>
            </p:grpSpPr>
            <p:sp>
              <p:nvSpPr>
                <p:cNvPr id="121" name="Rectangle 54"/>
                <p:cNvSpPr>
                  <a:spLocks noChangeArrowheads="1"/>
                </p:cNvSpPr>
                <p:nvPr/>
              </p:nvSpPr>
              <p:spPr bwMode="auto">
                <a:xfrm>
                  <a:off x="2112" y="1392"/>
                  <a:ext cx="576" cy="336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22" name="Freeform 55"/>
                <p:cNvSpPr>
                  <a:spLocks/>
                </p:cNvSpPr>
                <p:nvPr/>
              </p:nvSpPr>
              <p:spPr bwMode="auto">
                <a:xfrm>
                  <a:off x="2016" y="1248"/>
                  <a:ext cx="768" cy="144"/>
                </a:xfrm>
                <a:custGeom>
                  <a:avLst/>
                  <a:gdLst>
                    <a:gd name="T0" fmla="*/ 0 w 768"/>
                    <a:gd name="T1" fmla="*/ 144 h 144"/>
                    <a:gd name="T2" fmla="*/ 768 w 768"/>
                    <a:gd name="T3" fmla="*/ 144 h 144"/>
                    <a:gd name="T4" fmla="*/ 384 w 768"/>
                    <a:gd name="T5" fmla="*/ 0 h 144"/>
                    <a:gd name="T6" fmla="*/ 0 w 76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8"/>
                    <a:gd name="T13" fmla="*/ 0 h 144"/>
                    <a:gd name="T14" fmla="*/ 768 w 76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8" h="144">
                      <a:moveTo>
                        <a:pt x="0" y="144"/>
                      </a:moveTo>
                      <a:lnTo>
                        <a:pt x="768" y="144"/>
                      </a:lnTo>
                      <a:lnTo>
                        <a:pt x="384" y="0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sp>
            <p:nvSpPr>
              <p:cNvPr id="120" name="AutoShape 52"/>
              <p:cNvSpPr>
                <a:spLocks noChangeArrowheads="1"/>
              </p:cNvSpPr>
              <p:nvPr/>
            </p:nvSpPr>
            <p:spPr bwMode="auto">
              <a:xfrm flipH="1">
                <a:off x="2144" y="1448"/>
                <a:ext cx="280" cy="26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59" name="Group 57"/>
            <p:cNvGrpSpPr>
              <a:grpSpLocks/>
            </p:cNvGrpSpPr>
            <p:nvPr/>
          </p:nvGrpSpPr>
          <p:grpSpPr bwMode="auto">
            <a:xfrm flipH="1">
              <a:off x="3257724" y="2561679"/>
              <a:ext cx="365125" cy="365125"/>
              <a:chOff x="1935" y="1893"/>
              <a:chExt cx="432" cy="432"/>
            </a:xfrm>
          </p:grpSpPr>
          <p:sp>
            <p:nvSpPr>
              <p:cNvPr id="117" name="AutoShape 58"/>
              <p:cNvSpPr>
                <a:spLocks noChangeArrowheads="1"/>
              </p:cNvSpPr>
              <p:nvPr/>
            </p:nvSpPr>
            <p:spPr bwMode="auto">
              <a:xfrm flipH="1">
                <a:off x="1935" y="1893"/>
                <a:ext cx="432" cy="432"/>
              </a:xfrm>
              <a:prstGeom prst="parallelogram">
                <a:avLst>
                  <a:gd name="adj" fmla="val 1921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18" name="Freeform 59" descr="Horizontal hell"/>
              <p:cNvSpPr>
                <a:spLocks/>
              </p:cNvSpPr>
              <p:nvPr/>
            </p:nvSpPr>
            <p:spPr bwMode="auto">
              <a:xfrm>
                <a:off x="1998" y="1937"/>
                <a:ext cx="330" cy="337"/>
              </a:xfrm>
              <a:custGeom>
                <a:avLst/>
                <a:gdLst>
                  <a:gd name="T0" fmla="*/ 0 w 330"/>
                  <a:gd name="T1" fmla="*/ 0 h 337"/>
                  <a:gd name="T2" fmla="*/ 243 w 330"/>
                  <a:gd name="T3" fmla="*/ 0 h 337"/>
                  <a:gd name="T4" fmla="*/ 261 w 330"/>
                  <a:gd name="T5" fmla="*/ 36 h 337"/>
                  <a:gd name="T6" fmla="*/ 228 w 330"/>
                  <a:gd name="T7" fmla="*/ 87 h 337"/>
                  <a:gd name="T8" fmla="*/ 281 w 330"/>
                  <a:gd name="T9" fmla="*/ 111 h 337"/>
                  <a:gd name="T10" fmla="*/ 245 w 330"/>
                  <a:gd name="T11" fmla="*/ 141 h 337"/>
                  <a:gd name="T12" fmla="*/ 287 w 330"/>
                  <a:gd name="T13" fmla="*/ 153 h 337"/>
                  <a:gd name="T14" fmla="*/ 276 w 330"/>
                  <a:gd name="T15" fmla="*/ 174 h 337"/>
                  <a:gd name="T16" fmla="*/ 299 w 330"/>
                  <a:gd name="T17" fmla="*/ 199 h 337"/>
                  <a:gd name="T18" fmla="*/ 248 w 330"/>
                  <a:gd name="T19" fmla="*/ 232 h 337"/>
                  <a:gd name="T20" fmla="*/ 309 w 330"/>
                  <a:gd name="T21" fmla="*/ 252 h 337"/>
                  <a:gd name="T22" fmla="*/ 279 w 330"/>
                  <a:gd name="T23" fmla="*/ 282 h 337"/>
                  <a:gd name="T24" fmla="*/ 329 w 330"/>
                  <a:gd name="T25" fmla="*/ 288 h 337"/>
                  <a:gd name="T26" fmla="*/ 318 w 330"/>
                  <a:gd name="T27" fmla="*/ 307 h 337"/>
                  <a:gd name="T28" fmla="*/ 330 w 330"/>
                  <a:gd name="T29" fmla="*/ 336 h 337"/>
                  <a:gd name="T30" fmla="*/ 44 w 330"/>
                  <a:gd name="T31" fmla="*/ 337 h 337"/>
                  <a:gd name="T32" fmla="*/ 86 w 330"/>
                  <a:gd name="T33" fmla="*/ 291 h 337"/>
                  <a:gd name="T34" fmla="*/ 36 w 330"/>
                  <a:gd name="T35" fmla="*/ 268 h 337"/>
                  <a:gd name="T36" fmla="*/ 54 w 330"/>
                  <a:gd name="T37" fmla="*/ 232 h 337"/>
                  <a:gd name="T38" fmla="*/ 32 w 330"/>
                  <a:gd name="T39" fmla="*/ 199 h 337"/>
                  <a:gd name="T40" fmla="*/ 65 w 330"/>
                  <a:gd name="T41" fmla="*/ 157 h 337"/>
                  <a:gd name="T42" fmla="*/ 23 w 330"/>
                  <a:gd name="T43" fmla="*/ 130 h 337"/>
                  <a:gd name="T44" fmla="*/ 23 w 330"/>
                  <a:gd name="T45" fmla="*/ 90 h 337"/>
                  <a:gd name="T46" fmla="*/ 62 w 330"/>
                  <a:gd name="T47" fmla="*/ 69 h 337"/>
                  <a:gd name="T48" fmla="*/ 3 w 330"/>
                  <a:gd name="T49" fmla="*/ 61 h 337"/>
                  <a:gd name="T50" fmla="*/ 18 w 330"/>
                  <a:gd name="T51" fmla="*/ 28 h 337"/>
                  <a:gd name="T52" fmla="*/ 0 w 330"/>
                  <a:gd name="T53" fmla="*/ 0 h 3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30"/>
                  <a:gd name="T82" fmla="*/ 0 h 337"/>
                  <a:gd name="T83" fmla="*/ 330 w 330"/>
                  <a:gd name="T84" fmla="*/ 337 h 3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30" h="337">
                    <a:moveTo>
                      <a:pt x="0" y="0"/>
                    </a:moveTo>
                    <a:lnTo>
                      <a:pt x="243" y="0"/>
                    </a:lnTo>
                    <a:lnTo>
                      <a:pt x="261" y="36"/>
                    </a:lnTo>
                    <a:lnTo>
                      <a:pt x="228" y="87"/>
                    </a:lnTo>
                    <a:lnTo>
                      <a:pt x="281" y="111"/>
                    </a:lnTo>
                    <a:lnTo>
                      <a:pt x="245" y="141"/>
                    </a:lnTo>
                    <a:lnTo>
                      <a:pt x="287" y="153"/>
                    </a:lnTo>
                    <a:lnTo>
                      <a:pt x="276" y="174"/>
                    </a:lnTo>
                    <a:lnTo>
                      <a:pt x="299" y="199"/>
                    </a:lnTo>
                    <a:lnTo>
                      <a:pt x="248" y="232"/>
                    </a:lnTo>
                    <a:lnTo>
                      <a:pt x="309" y="252"/>
                    </a:lnTo>
                    <a:lnTo>
                      <a:pt x="279" y="282"/>
                    </a:lnTo>
                    <a:lnTo>
                      <a:pt x="329" y="288"/>
                    </a:lnTo>
                    <a:lnTo>
                      <a:pt x="318" y="307"/>
                    </a:lnTo>
                    <a:lnTo>
                      <a:pt x="330" y="336"/>
                    </a:lnTo>
                    <a:lnTo>
                      <a:pt x="44" y="337"/>
                    </a:lnTo>
                    <a:lnTo>
                      <a:pt x="86" y="291"/>
                    </a:lnTo>
                    <a:lnTo>
                      <a:pt x="36" y="268"/>
                    </a:lnTo>
                    <a:lnTo>
                      <a:pt x="54" y="232"/>
                    </a:lnTo>
                    <a:lnTo>
                      <a:pt x="32" y="199"/>
                    </a:lnTo>
                    <a:lnTo>
                      <a:pt x="65" y="157"/>
                    </a:lnTo>
                    <a:lnTo>
                      <a:pt x="23" y="130"/>
                    </a:lnTo>
                    <a:lnTo>
                      <a:pt x="23" y="90"/>
                    </a:lnTo>
                    <a:lnTo>
                      <a:pt x="62" y="69"/>
                    </a:lnTo>
                    <a:lnTo>
                      <a:pt x="3" y="61"/>
                    </a:lnTo>
                    <a:lnTo>
                      <a:pt x="18" y="2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aphicFrame>
          <p:nvGraphicFramePr>
            <p:cNvPr id="60" name="Object 79"/>
            <p:cNvGraphicFramePr>
              <a:graphicFrameLocks noChangeAspect="1"/>
            </p:cNvGraphicFramePr>
            <p:nvPr/>
          </p:nvGraphicFramePr>
          <p:xfrm>
            <a:off x="1965499" y="5060415"/>
            <a:ext cx="617537" cy="1114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" name="Clip" r:id="rId8" imgW="4016999" imgH="3945437" progId="">
                    <p:embed/>
                  </p:oleObj>
                </mc:Choice>
                <mc:Fallback>
                  <p:oleObj name="Clip" r:id="rId8" imgW="4016999" imgH="3945437" progId="">
                    <p:embed/>
                    <p:pic>
                      <p:nvPicPr>
                        <p:cNvPr id="6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570"/>
                        <a:stretch>
                          <a:fillRect/>
                        </a:stretch>
                      </p:blipFill>
                      <p:spPr bwMode="auto">
                        <a:xfrm>
                          <a:off x="1965499" y="5060415"/>
                          <a:ext cx="617537" cy="1114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" name="Group 81"/>
            <p:cNvGrpSpPr>
              <a:grpSpLocks/>
            </p:cNvGrpSpPr>
            <p:nvPr/>
          </p:nvGrpSpPr>
          <p:grpSpPr bwMode="auto">
            <a:xfrm>
              <a:off x="2954511" y="3757066"/>
              <a:ext cx="927100" cy="622300"/>
              <a:chOff x="1992" y="1256"/>
              <a:chExt cx="584" cy="392"/>
            </a:xfrm>
          </p:grpSpPr>
          <p:grpSp>
            <p:nvGrpSpPr>
              <p:cNvPr id="113" name="Group 82"/>
              <p:cNvGrpSpPr>
                <a:grpSpLocks/>
              </p:cNvGrpSpPr>
              <p:nvPr/>
            </p:nvGrpSpPr>
            <p:grpSpPr bwMode="auto">
              <a:xfrm>
                <a:off x="1992" y="1256"/>
                <a:ext cx="584" cy="392"/>
                <a:chOff x="2016" y="1248"/>
                <a:chExt cx="768" cy="480"/>
              </a:xfrm>
            </p:grpSpPr>
            <p:sp>
              <p:nvSpPr>
                <p:cNvPr id="115" name="Rectangle 83"/>
                <p:cNvSpPr>
                  <a:spLocks noChangeArrowheads="1"/>
                </p:cNvSpPr>
                <p:nvPr/>
              </p:nvSpPr>
              <p:spPr bwMode="auto">
                <a:xfrm>
                  <a:off x="2112" y="1392"/>
                  <a:ext cx="576" cy="336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6" name="Freeform 84"/>
                <p:cNvSpPr>
                  <a:spLocks/>
                </p:cNvSpPr>
                <p:nvPr/>
              </p:nvSpPr>
              <p:spPr bwMode="auto">
                <a:xfrm>
                  <a:off x="2016" y="1248"/>
                  <a:ext cx="768" cy="144"/>
                </a:xfrm>
                <a:custGeom>
                  <a:avLst/>
                  <a:gdLst>
                    <a:gd name="T0" fmla="*/ 0 w 768"/>
                    <a:gd name="T1" fmla="*/ 144 h 144"/>
                    <a:gd name="T2" fmla="*/ 768 w 768"/>
                    <a:gd name="T3" fmla="*/ 144 h 144"/>
                    <a:gd name="T4" fmla="*/ 384 w 768"/>
                    <a:gd name="T5" fmla="*/ 0 h 144"/>
                    <a:gd name="T6" fmla="*/ 0 w 76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8"/>
                    <a:gd name="T13" fmla="*/ 0 h 144"/>
                    <a:gd name="T14" fmla="*/ 768 w 76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8" h="144">
                      <a:moveTo>
                        <a:pt x="0" y="144"/>
                      </a:moveTo>
                      <a:lnTo>
                        <a:pt x="768" y="144"/>
                      </a:lnTo>
                      <a:lnTo>
                        <a:pt x="384" y="0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sp>
            <p:nvSpPr>
              <p:cNvPr id="114" name="AutoShape 85"/>
              <p:cNvSpPr>
                <a:spLocks noChangeArrowheads="1"/>
              </p:cNvSpPr>
              <p:nvPr/>
            </p:nvSpPr>
            <p:spPr bwMode="auto">
              <a:xfrm flipH="1">
                <a:off x="2144" y="1448"/>
                <a:ext cx="280" cy="26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62" name="Group 86"/>
            <p:cNvGrpSpPr>
              <a:grpSpLocks/>
            </p:cNvGrpSpPr>
            <p:nvPr/>
          </p:nvGrpSpPr>
          <p:grpSpPr bwMode="auto">
            <a:xfrm>
              <a:off x="2954511" y="4912766"/>
              <a:ext cx="927100" cy="622300"/>
              <a:chOff x="1992" y="1256"/>
              <a:chExt cx="584" cy="392"/>
            </a:xfrm>
          </p:grpSpPr>
          <p:grpSp>
            <p:nvGrpSpPr>
              <p:cNvPr id="109" name="Group 87"/>
              <p:cNvGrpSpPr>
                <a:grpSpLocks/>
              </p:cNvGrpSpPr>
              <p:nvPr/>
            </p:nvGrpSpPr>
            <p:grpSpPr bwMode="auto">
              <a:xfrm>
                <a:off x="1992" y="1256"/>
                <a:ext cx="584" cy="392"/>
                <a:chOff x="2016" y="1248"/>
                <a:chExt cx="768" cy="480"/>
              </a:xfrm>
            </p:grpSpPr>
            <p:sp>
              <p:nvSpPr>
                <p:cNvPr id="111" name="Rectangle 88"/>
                <p:cNvSpPr>
                  <a:spLocks noChangeArrowheads="1"/>
                </p:cNvSpPr>
                <p:nvPr/>
              </p:nvSpPr>
              <p:spPr bwMode="auto">
                <a:xfrm>
                  <a:off x="2112" y="1392"/>
                  <a:ext cx="576" cy="336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Freeform 89"/>
                <p:cNvSpPr>
                  <a:spLocks/>
                </p:cNvSpPr>
                <p:nvPr/>
              </p:nvSpPr>
              <p:spPr bwMode="auto">
                <a:xfrm>
                  <a:off x="2016" y="1248"/>
                  <a:ext cx="768" cy="144"/>
                </a:xfrm>
                <a:custGeom>
                  <a:avLst/>
                  <a:gdLst>
                    <a:gd name="T0" fmla="*/ 0 w 768"/>
                    <a:gd name="T1" fmla="*/ 144 h 144"/>
                    <a:gd name="T2" fmla="*/ 768 w 768"/>
                    <a:gd name="T3" fmla="*/ 144 h 144"/>
                    <a:gd name="T4" fmla="*/ 384 w 768"/>
                    <a:gd name="T5" fmla="*/ 0 h 144"/>
                    <a:gd name="T6" fmla="*/ 0 w 768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8"/>
                    <a:gd name="T13" fmla="*/ 0 h 144"/>
                    <a:gd name="T14" fmla="*/ 768 w 768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8" h="144">
                      <a:moveTo>
                        <a:pt x="0" y="144"/>
                      </a:moveTo>
                      <a:lnTo>
                        <a:pt x="768" y="144"/>
                      </a:lnTo>
                      <a:lnTo>
                        <a:pt x="384" y="0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sp>
            <p:nvSpPr>
              <p:cNvPr id="110" name="AutoShape 90"/>
              <p:cNvSpPr>
                <a:spLocks noChangeArrowheads="1"/>
              </p:cNvSpPr>
              <p:nvPr/>
            </p:nvSpPr>
            <p:spPr bwMode="auto">
              <a:xfrm flipH="1">
                <a:off x="2144" y="1448"/>
                <a:ext cx="280" cy="26"/>
              </a:xfrm>
              <a:prstGeom prst="roundRect">
                <a:avLst>
                  <a:gd name="adj" fmla="val 16667"/>
                </a:avLst>
              </a:prstGeom>
              <a:solidFill>
                <a:srgbClr val="777777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63" name="Group 105"/>
            <p:cNvGrpSpPr>
              <a:grpSpLocks/>
            </p:cNvGrpSpPr>
            <p:nvPr/>
          </p:nvGrpSpPr>
          <p:grpSpPr bwMode="auto">
            <a:xfrm>
              <a:off x="6235874" y="3655466"/>
              <a:ext cx="612775" cy="723900"/>
              <a:chOff x="3927" y="1077"/>
              <a:chExt cx="554" cy="655"/>
            </a:xfrm>
          </p:grpSpPr>
          <p:sp>
            <p:nvSpPr>
              <p:cNvPr id="99" name="Freeform 93"/>
              <p:cNvSpPr>
                <a:spLocks/>
              </p:cNvSpPr>
              <p:nvPr/>
            </p:nvSpPr>
            <p:spPr bwMode="auto">
              <a:xfrm>
                <a:off x="3929" y="1077"/>
                <a:ext cx="551" cy="653"/>
              </a:xfrm>
              <a:custGeom>
                <a:avLst/>
                <a:gdLst>
                  <a:gd name="T0" fmla="*/ 3 w 551"/>
                  <a:gd name="T1" fmla="*/ 354 h 653"/>
                  <a:gd name="T2" fmla="*/ 21 w 551"/>
                  <a:gd name="T3" fmla="*/ 290 h 653"/>
                  <a:gd name="T4" fmla="*/ 64 w 551"/>
                  <a:gd name="T5" fmla="*/ 222 h 653"/>
                  <a:gd name="T6" fmla="*/ 147 w 551"/>
                  <a:gd name="T7" fmla="*/ 131 h 653"/>
                  <a:gd name="T8" fmla="*/ 198 w 551"/>
                  <a:gd name="T9" fmla="*/ 76 h 653"/>
                  <a:gd name="T10" fmla="*/ 257 w 551"/>
                  <a:gd name="T11" fmla="*/ 22 h 653"/>
                  <a:gd name="T12" fmla="*/ 354 w 551"/>
                  <a:gd name="T13" fmla="*/ 0 h 653"/>
                  <a:gd name="T14" fmla="*/ 443 w 551"/>
                  <a:gd name="T15" fmla="*/ 21 h 653"/>
                  <a:gd name="T16" fmla="*/ 509 w 551"/>
                  <a:gd name="T17" fmla="*/ 73 h 653"/>
                  <a:gd name="T18" fmla="*/ 537 w 551"/>
                  <a:gd name="T19" fmla="*/ 126 h 653"/>
                  <a:gd name="T20" fmla="*/ 549 w 551"/>
                  <a:gd name="T21" fmla="*/ 190 h 653"/>
                  <a:gd name="T22" fmla="*/ 549 w 551"/>
                  <a:gd name="T23" fmla="*/ 238 h 653"/>
                  <a:gd name="T24" fmla="*/ 549 w 551"/>
                  <a:gd name="T25" fmla="*/ 433 h 653"/>
                  <a:gd name="T26" fmla="*/ 542 w 551"/>
                  <a:gd name="T27" fmla="*/ 472 h 653"/>
                  <a:gd name="T28" fmla="*/ 514 w 551"/>
                  <a:gd name="T29" fmla="*/ 500 h 653"/>
                  <a:gd name="T30" fmla="*/ 408 w 551"/>
                  <a:gd name="T31" fmla="*/ 620 h 653"/>
                  <a:gd name="T32" fmla="*/ 385 w 551"/>
                  <a:gd name="T33" fmla="*/ 641 h 653"/>
                  <a:gd name="T34" fmla="*/ 367 w 551"/>
                  <a:gd name="T35" fmla="*/ 651 h 653"/>
                  <a:gd name="T36" fmla="*/ 291 w 551"/>
                  <a:gd name="T37" fmla="*/ 651 h 653"/>
                  <a:gd name="T38" fmla="*/ 115 w 551"/>
                  <a:gd name="T39" fmla="*/ 651 h 653"/>
                  <a:gd name="T40" fmla="*/ 19 w 551"/>
                  <a:gd name="T41" fmla="*/ 650 h 653"/>
                  <a:gd name="T42" fmla="*/ 3 w 551"/>
                  <a:gd name="T43" fmla="*/ 635 h 653"/>
                  <a:gd name="T44" fmla="*/ 0 w 551"/>
                  <a:gd name="T45" fmla="*/ 594 h 653"/>
                  <a:gd name="T46" fmla="*/ 3 w 551"/>
                  <a:gd name="T47" fmla="*/ 354 h 6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51"/>
                  <a:gd name="T73" fmla="*/ 0 h 653"/>
                  <a:gd name="T74" fmla="*/ 551 w 551"/>
                  <a:gd name="T75" fmla="*/ 653 h 65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51" h="653">
                    <a:moveTo>
                      <a:pt x="3" y="354"/>
                    </a:moveTo>
                    <a:cubicBezTo>
                      <a:pt x="0" y="341"/>
                      <a:pt x="11" y="312"/>
                      <a:pt x="21" y="290"/>
                    </a:cubicBezTo>
                    <a:cubicBezTo>
                      <a:pt x="31" y="268"/>
                      <a:pt x="43" y="249"/>
                      <a:pt x="64" y="222"/>
                    </a:cubicBezTo>
                    <a:cubicBezTo>
                      <a:pt x="85" y="195"/>
                      <a:pt x="125" y="155"/>
                      <a:pt x="147" y="131"/>
                    </a:cubicBezTo>
                    <a:cubicBezTo>
                      <a:pt x="169" y="107"/>
                      <a:pt x="180" y="94"/>
                      <a:pt x="198" y="76"/>
                    </a:cubicBezTo>
                    <a:cubicBezTo>
                      <a:pt x="216" y="58"/>
                      <a:pt x="231" y="35"/>
                      <a:pt x="257" y="22"/>
                    </a:cubicBezTo>
                    <a:cubicBezTo>
                      <a:pt x="283" y="9"/>
                      <a:pt x="323" y="0"/>
                      <a:pt x="354" y="0"/>
                    </a:cubicBezTo>
                    <a:cubicBezTo>
                      <a:pt x="385" y="0"/>
                      <a:pt x="417" y="9"/>
                      <a:pt x="443" y="21"/>
                    </a:cubicBezTo>
                    <a:cubicBezTo>
                      <a:pt x="469" y="33"/>
                      <a:pt x="493" y="56"/>
                      <a:pt x="509" y="73"/>
                    </a:cubicBezTo>
                    <a:cubicBezTo>
                      <a:pt x="525" y="90"/>
                      <a:pt x="530" y="107"/>
                      <a:pt x="537" y="126"/>
                    </a:cubicBezTo>
                    <a:cubicBezTo>
                      <a:pt x="544" y="145"/>
                      <a:pt x="547" y="171"/>
                      <a:pt x="549" y="190"/>
                    </a:cubicBezTo>
                    <a:cubicBezTo>
                      <a:pt x="551" y="209"/>
                      <a:pt x="549" y="198"/>
                      <a:pt x="549" y="238"/>
                    </a:cubicBezTo>
                    <a:cubicBezTo>
                      <a:pt x="549" y="278"/>
                      <a:pt x="550" y="394"/>
                      <a:pt x="549" y="433"/>
                    </a:cubicBezTo>
                    <a:cubicBezTo>
                      <a:pt x="548" y="472"/>
                      <a:pt x="548" y="461"/>
                      <a:pt x="542" y="472"/>
                    </a:cubicBezTo>
                    <a:cubicBezTo>
                      <a:pt x="536" y="483"/>
                      <a:pt x="536" y="475"/>
                      <a:pt x="514" y="500"/>
                    </a:cubicBezTo>
                    <a:cubicBezTo>
                      <a:pt x="492" y="525"/>
                      <a:pt x="429" y="597"/>
                      <a:pt x="408" y="620"/>
                    </a:cubicBezTo>
                    <a:cubicBezTo>
                      <a:pt x="387" y="643"/>
                      <a:pt x="392" y="636"/>
                      <a:pt x="385" y="641"/>
                    </a:cubicBezTo>
                    <a:cubicBezTo>
                      <a:pt x="378" y="646"/>
                      <a:pt x="383" y="649"/>
                      <a:pt x="367" y="651"/>
                    </a:cubicBezTo>
                    <a:cubicBezTo>
                      <a:pt x="351" y="653"/>
                      <a:pt x="333" y="651"/>
                      <a:pt x="291" y="651"/>
                    </a:cubicBezTo>
                    <a:cubicBezTo>
                      <a:pt x="249" y="651"/>
                      <a:pt x="160" y="651"/>
                      <a:pt x="115" y="651"/>
                    </a:cubicBezTo>
                    <a:cubicBezTo>
                      <a:pt x="70" y="651"/>
                      <a:pt x="38" y="653"/>
                      <a:pt x="19" y="650"/>
                    </a:cubicBezTo>
                    <a:cubicBezTo>
                      <a:pt x="0" y="647"/>
                      <a:pt x="6" y="644"/>
                      <a:pt x="3" y="635"/>
                    </a:cubicBezTo>
                    <a:cubicBezTo>
                      <a:pt x="0" y="626"/>
                      <a:pt x="0" y="641"/>
                      <a:pt x="0" y="594"/>
                    </a:cubicBezTo>
                    <a:cubicBezTo>
                      <a:pt x="0" y="547"/>
                      <a:pt x="3" y="404"/>
                      <a:pt x="3" y="354"/>
                    </a:cubicBezTo>
                    <a:close/>
                  </a:path>
                </a:pathLst>
              </a:custGeom>
              <a:solidFill>
                <a:srgbClr val="C0C0C0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0" name="Line 95"/>
              <p:cNvSpPr>
                <a:spLocks noChangeShapeType="1"/>
              </p:cNvSpPr>
              <p:nvPr/>
            </p:nvSpPr>
            <p:spPr bwMode="auto">
              <a:xfrm flipV="1">
                <a:off x="4319" y="1268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1" name="Line 98"/>
              <p:cNvSpPr>
                <a:spLocks noChangeShapeType="1"/>
              </p:cNvSpPr>
              <p:nvPr/>
            </p:nvSpPr>
            <p:spPr bwMode="auto">
              <a:xfrm flipV="1">
                <a:off x="4307" y="1216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2" name="Line 99"/>
              <p:cNvSpPr>
                <a:spLocks noChangeShapeType="1"/>
              </p:cNvSpPr>
              <p:nvPr/>
            </p:nvSpPr>
            <p:spPr bwMode="auto">
              <a:xfrm flipV="1">
                <a:off x="4287" y="1162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3" name="Line 100"/>
              <p:cNvSpPr>
                <a:spLocks noChangeShapeType="1"/>
              </p:cNvSpPr>
              <p:nvPr/>
            </p:nvSpPr>
            <p:spPr bwMode="auto">
              <a:xfrm flipV="1">
                <a:off x="4247" y="1124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4" name="Line 101"/>
              <p:cNvSpPr>
                <a:spLocks noChangeShapeType="1"/>
              </p:cNvSpPr>
              <p:nvPr/>
            </p:nvSpPr>
            <p:spPr bwMode="auto">
              <a:xfrm flipV="1">
                <a:off x="4190" y="1095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5" name="Line 102"/>
              <p:cNvSpPr>
                <a:spLocks noChangeShapeType="1"/>
              </p:cNvSpPr>
              <p:nvPr/>
            </p:nvSpPr>
            <p:spPr bwMode="auto">
              <a:xfrm flipV="1">
                <a:off x="4133" y="1082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6" name="Line 103"/>
              <p:cNvSpPr>
                <a:spLocks noChangeShapeType="1"/>
              </p:cNvSpPr>
              <p:nvPr/>
            </p:nvSpPr>
            <p:spPr bwMode="auto">
              <a:xfrm flipV="1">
                <a:off x="4066" y="1087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7" name="Freeform 91"/>
              <p:cNvSpPr>
                <a:spLocks/>
              </p:cNvSpPr>
              <p:nvPr/>
            </p:nvSpPr>
            <p:spPr bwMode="auto">
              <a:xfrm>
                <a:off x="3927" y="1250"/>
                <a:ext cx="395" cy="482"/>
              </a:xfrm>
              <a:custGeom>
                <a:avLst/>
                <a:gdLst>
                  <a:gd name="T0" fmla="*/ 12 w 395"/>
                  <a:gd name="T1" fmla="*/ 474 h 482"/>
                  <a:gd name="T2" fmla="*/ 2 w 395"/>
                  <a:gd name="T3" fmla="*/ 436 h 482"/>
                  <a:gd name="T4" fmla="*/ 2 w 395"/>
                  <a:gd name="T5" fmla="*/ 240 h 482"/>
                  <a:gd name="T6" fmla="*/ 2 w 395"/>
                  <a:gd name="T7" fmla="*/ 192 h 482"/>
                  <a:gd name="T8" fmla="*/ 12 w 395"/>
                  <a:gd name="T9" fmla="*/ 136 h 482"/>
                  <a:gd name="T10" fmla="*/ 42 w 395"/>
                  <a:gd name="T11" fmla="*/ 76 h 482"/>
                  <a:gd name="T12" fmla="*/ 101 w 395"/>
                  <a:gd name="T13" fmla="*/ 22 h 482"/>
                  <a:gd name="T14" fmla="*/ 198 w 395"/>
                  <a:gd name="T15" fmla="*/ 0 h 482"/>
                  <a:gd name="T16" fmla="*/ 287 w 395"/>
                  <a:gd name="T17" fmla="*/ 21 h 482"/>
                  <a:gd name="T18" fmla="*/ 353 w 395"/>
                  <a:gd name="T19" fmla="*/ 73 h 482"/>
                  <a:gd name="T20" fmla="*/ 381 w 395"/>
                  <a:gd name="T21" fmla="*/ 126 h 482"/>
                  <a:gd name="T22" fmla="*/ 393 w 395"/>
                  <a:gd name="T23" fmla="*/ 190 h 482"/>
                  <a:gd name="T24" fmla="*/ 393 w 395"/>
                  <a:gd name="T25" fmla="*/ 238 h 482"/>
                  <a:gd name="T26" fmla="*/ 393 w 395"/>
                  <a:gd name="T27" fmla="*/ 433 h 482"/>
                  <a:gd name="T28" fmla="*/ 386 w 395"/>
                  <a:gd name="T29" fmla="*/ 472 h 482"/>
                  <a:gd name="T30" fmla="*/ 345 w 395"/>
                  <a:gd name="T31" fmla="*/ 478 h 482"/>
                  <a:gd name="T32" fmla="*/ 192 w 395"/>
                  <a:gd name="T33" fmla="*/ 478 h 482"/>
                  <a:gd name="T34" fmla="*/ 57 w 395"/>
                  <a:gd name="T35" fmla="*/ 478 h 482"/>
                  <a:gd name="T36" fmla="*/ 12 w 395"/>
                  <a:gd name="T37" fmla="*/ 474 h 48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5"/>
                  <a:gd name="T58" fmla="*/ 0 h 482"/>
                  <a:gd name="T59" fmla="*/ 395 w 395"/>
                  <a:gd name="T60" fmla="*/ 482 h 48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5" h="482">
                    <a:moveTo>
                      <a:pt x="12" y="474"/>
                    </a:moveTo>
                    <a:cubicBezTo>
                      <a:pt x="3" y="467"/>
                      <a:pt x="4" y="475"/>
                      <a:pt x="2" y="436"/>
                    </a:cubicBezTo>
                    <a:cubicBezTo>
                      <a:pt x="0" y="397"/>
                      <a:pt x="2" y="281"/>
                      <a:pt x="2" y="240"/>
                    </a:cubicBezTo>
                    <a:cubicBezTo>
                      <a:pt x="2" y="199"/>
                      <a:pt x="0" y="209"/>
                      <a:pt x="2" y="192"/>
                    </a:cubicBezTo>
                    <a:cubicBezTo>
                      <a:pt x="4" y="175"/>
                      <a:pt x="5" y="155"/>
                      <a:pt x="12" y="136"/>
                    </a:cubicBezTo>
                    <a:cubicBezTo>
                      <a:pt x="19" y="117"/>
                      <a:pt x="27" y="95"/>
                      <a:pt x="42" y="76"/>
                    </a:cubicBezTo>
                    <a:cubicBezTo>
                      <a:pt x="57" y="57"/>
                      <a:pt x="75" y="35"/>
                      <a:pt x="101" y="22"/>
                    </a:cubicBezTo>
                    <a:cubicBezTo>
                      <a:pt x="127" y="9"/>
                      <a:pt x="167" y="0"/>
                      <a:pt x="198" y="0"/>
                    </a:cubicBezTo>
                    <a:cubicBezTo>
                      <a:pt x="229" y="0"/>
                      <a:pt x="261" y="9"/>
                      <a:pt x="287" y="21"/>
                    </a:cubicBezTo>
                    <a:cubicBezTo>
                      <a:pt x="313" y="33"/>
                      <a:pt x="337" y="56"/>
                      <a:pt x="353" y="73"/>
                    </a:cubicBezTo>
                    <a:cubicBezTo>
                      <a:pt x="369" y="90"/>
                      <a:pt x="374" y="107"/>
                      <a:pt x="381" y="126"/>
                    </a:cubicBezTo>
                    <a:cubicBezTo>
                      <a:pt x="388" y="145"/>
                      <a:pt x="391" y="171"/>
                      <a:pt x="393" y="190"/>
                    </a:cubicBezTo>
                    <a:cubicBezTo>
                      <a:pt x="395" y="209"/>
                      <a:pt x="393" y="198"/>
                      <a:pt x="393" y="238"/>
                    </a:cubicBezTo>
                    <a:cubicBezTo>
                      <a:pt x="393" y="278"/>
                      <a:pt x="394" y="394"/>
                      <a:pt x="393" y="433"/>
                    </a:cubicBezTo>
                    <a:cubicBezTo>
                      <a:pt x="392" y="472"/>
                      <a:pt x="394" y="465"/>
                      <a:pt x="386" y="472"/>
                    </a:cubicBezTo>
                    <a:cubicBezTo>
                      <a:pt x="378" y="479"/>
                      <a:pt x="377" y="477"/>
                      <a:pt x="345" y="478"/>
                    </a:cubicBezTo>
                    <a:cubicBezTo>
                      <a:pt x="313" y="479"/>
                      <a:pt x="240" y="478"/>
                      <a:pt x="192" y="478"/>
                    </a:cubicBezTo>
                    <a:cubicBezTo>
                      <a:pt x="144" y="478"/>
                      <a:pt x="87" y="479"/>
                      <a:pt x="57" y="478"/>
                    </a:cubicBezTo>
                    <a:cubicBezTo>
                      <a:pt x="27" y="477"/>
                      <a:pt x="21" y="482"/>
                      <a:pt x="12" y="474"/>
                    </a:cubicBezTo>
                    <a:close/>
                  </a:path>
                </a:pathLst>
              </a:custGeom>
              <a:solidFill>
                <a:srgbClr val="C0C0C0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08" name="Line 104"/>
              <p:cNvSpPr>
                <a:spLocks noChangeShapeType="1"/>
              </p:cNvSpPr>
              <p:nvPr/>
            </p:nvSpPr>
            <p:spPr bwMode="auto">
              <a:xfrm>
                <a:off x="3945" y="1497"/>
                <a:ext cx="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64" name="Group 122"/>
            <p:cNvGrpSpPr>
              <a:grpSpLocks/>
            </p:cNvGrpSpPr>
            <p:nvPr/>
          </p:nvGrpSpPr>
          <p:grpSpPr bwMode="auto">
            <a:xfrm>
              <a:off x="6235874" y="4809579"/>
              <a:ext cx="874712" cy="725487"/>
              <a:chOff x="4173" y="2539"/>
              <a:chExt cx="551" cy="457"/>
            </a:xfrm>
          </p:grpSpPr>
          <p:grpSp>
            <p:nvGrpSpPr>
              <p:cNvPr id="84" name="Group 118"/>
              <p:cNvGrpSpPr>
                <a:grpSpLocks/>
              </p:cNvGrpSpPr>
              <p:nvPr/>
            </p:nvGrpSpPr>
            <p:grpSpPr bwMode="auto">
              <a:xfrm>
                <a:off x="4173" y="2539"/>
                <a:ext cx="551" cy="457"/>
                <a:chOff x="4109" y="1035"/>
                <a:chExt cx="551" cy="457"/>
              </a:xfrm>
            </p:grpSpPr>
            <p:sp>
              <p:nvSpPr>
                <p:cNvPr id="88" name="Freeform 107"/>
                <p:cNvSpPr>
                  <a:spLocks/>
                </p:cNvSpPr>
                <p:nvPr/>
              </p:nvSpPr>
              <p:spPr bwMode="auto">
                <a:xfrm>
                  <a:off x="4110" y="1035"/>
                  <a:ext cx="384" cy="455"/>
                </a:xfrm>
                <a:custGeom>
                  <a:avLst/>
                  <a:gdLst>
                    <a:gd name="T0" fmla="*/ 3 w 551"/>
                    <a:gd name="T1" fmla="*/ 354 h 653"/>
                    <a:gd name="T2" fmla="*/ 21 w 551"/>
                    <a:gd name="T3" fmla="*/ 290 h 653"/>
                    <a:gd name="T4" fmla="*/ 64 w 551"/>
                    <a:gd name="T5" fmla="*/ 222 h 653"/>
                    <a:gd name="T6" fmla="*/ 147 w 551"/>
                    <a:gd name="T7" fmla="*/ 131 h 653"/>
                    <a:gd name="T8" fmla="*/ 198 w 551"/>
                    <a:gd name="T9" fmla="*/ 76 h 653"/>
                    <a:gd name="T10" fmla="*/ 257 w 551"/>
                    <a:gd name="T11" fmla="*/ 22 h 653"/>
                    <a:gd name="T12" fmla="*/ 354 w 551"/>
                    <a:gd name="T13" fmla="*/ 0 h 653"/>
                    <a:gd name="T14" fmla="*/ 443 w 551"/>
                    <a:gd name="T15" fmla="*/ 21 h 653"/>
                    <a:gd name="T16" fmla="*/ 509 w 551"/>
                    <a:gd name="T17" fmla="*/ 73 h 653"/>
                    <a:gd name="T18" fmla="*/ 537 w 551"/>
                    <a:gd name="T19" fmla="*/ 126 h 653"/>
                    <a:gd name="T20" fmla="*/ 549 w 551"/>
                    <a:gd name="T21" fmla="*/ 190 h 653"/>
                    <a:gd name="T22" fmla="*/ 549 w 551"/>
                    <a:gd name="T23" fmla="*/ 238 h 653"/>
                    <a:gd name="T24" fmla="*/ 549 w 551"/>
                    <a:gd name="T25" fmla="*/ 433 h 653"/>
                    <a:gd name="T26" fmla="*/ 542 w 551"/>
                    <a:gd name="T27" fmla="*/ 472 h 653"/>
                    <a:gd name="T28" fmla="*/ 514 w 551"/>
                    <a:gd name="T29" fmla="*/ 500 h 653"/>
                    <a:gd name="T30" fmla="*/ 408 w 551"/>
                    <a:gd name="T31" fmla="*/ 620 h 653"/>
                    <a:gd name="T32" fmla="*/ 385 w 551"/>
                    <a:gd name="T33" fmla="*/ 641 h 653"/>
                    <a:gd name="T34" fmla="*/ 367 w 551"/>
                    <a:gd name="T35" fmla="*/ 651 h 653"/>
                    <a:gd name="T36" fmla="*/ 291 w 551"/>
                    <a:gd name="T37" fmla="*/ 651 h 653"/>
                    <a:gd name="T38" fmla="*/ 115 w 551"/>
                    <a:gd name="T39" fmla="*/ 651 h 653"/>
                    <a:gd name="T40" fmla="*/ 19 w 551"/>
                    <a:gd name="T41" fmla="*/ 650 h 653"/>
                    <a:gd name="T42" fmla="*/ 3 w 551"/>
                    <a:gd name="T43" fmla="*/ 635 h 653"/>
                    <a:gd name="T44" fmla="*/ 0 w 551"/>
                    <a:gd name="T45" fmla="*/ 594 h 653"/>
                    <a:gd name="T46" fmla="*/ 3 w 551"/>
                    <a:gd name="T47" fmla="*/ 354 h 65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551"/>
                    <a:gd name="T73" fmla="*/ 0 h 653"/>
                    <a:gd name="T74" fmla="*/ 551 w 551"/>
                    <a:gd name="T75" fmla="*/ 653 h 65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551" h="653">
                      <a:moveTo>
                        <a:pt x="3" y="354"/>
                      </a:moveTo>
                      <a:cubicBezTo>
                        <a:pt x="0" y="341"/>
                        <a:pt x="11" y="312"/>
                        <a:pt x="21" y="290"/>
                      </a:cubicBezTo>
                      <a:cubicBezTo>
                        <a:pt x="31" y="268"/>
                        <a:pt x="43" y="249"/>
                        <a:pt x="64" y="222"/>
                      </a:cubicBezTo>
                      <a:cubicBezTo>
                        <a:pt x="85" y="195"/>
                        <a:pt x="125" y="155"/>
                        <a:pt x="147" y="131"/>
                      </a:cubicBezTo>
                      <a:cubicBezTo>
                        <a:pt x="169" y="107"/>
                        <a:pt x="180" y="94"/>
                        <a:pt x="198" y="76"/>
                      </a:cubicBezTo>
                      <a:cubicBezTo>
                        <a:pt x="216" y="58"/>
                        <a:pt x="231" y="35"/>
                        <a:pt x="257" y="22"/>
                      </a:cubicBezTo>
                      <a:cubicBezTo>
                        <a:pt x="283" y="9"/>
                        <a:pt x="323" y="0"/>
                        <a:pt x="354" y="0"/>
                      </a:cubicBezTo>
                      <a:cubicBezTo>
                        <a:pt x="385" y="0"/>
                        <a:pt x="417" y="9"/>
                        <a:pt x="443" y="21"/>
                      </a:cubicBezTo>
                      <a:cubicBezTo>
                        <a:pt x="469" y="33"/>
                        <a:pt x="493" y="56"/>
                        <a:pt x="509" y="73"/>
                      </a:cubicBezTo>
                      <a:cubicBezTo>
                        <a:pt x="525" y="90"/>
                        <a:pt x="530" y="107"/>
                        <a:pt x="537" y="126"/>
                      </a:cubicBezTo>
                      <a:cubicBezTo>
                        <a:pt x="544" y="145"/>
                        <a:pt x="547" y="171"/>
                        <a:pt x="549" y="190"/>
                      </a:cubicBezTo>
                      <a:cubicBezTo>
                        <a:pt x="551" y="209"/>
                        <a:pt x="549" y="198"/>
                        <a:pt x="549" y="238"/>
                      </a:cubicBezTo>
                      <a:cubicBezTo>
                        <a:pt x="549" y="278"/>
                        <a:pt x="550" y="394"/>
                        <a:pt x="549" y="433"/>
                      </a:cubicBezTo>
                      <a:cubicBezTo>
                        <a:pt x="548" y="472"/>
                        <a:pt x="548" y="461"/>
                        <a:pt x="542" y="472"/>
                      </a:cubicBezTo>
                      <a:cubicBezTo>
                        <a:pt x="536" y="483"/>
                        <a:pt x="536" y="475"/>
                        <a:pt x="514" y="500"/>
                      </a:cubicBezTo>
                      <a:cubicBezTo>
                        <a:pt x="492" y="525"/>
                        <a:pt x="429" y="597"/>
                        <a:pt x="408" y="620"/>
                      </a:cubicBezTo>
                      <a:cubicBezTo>
                        <a:pt x="387" y="643"/>
                        <a:pt x="392" y="636"/>
                        <a:pt x="385" y="641"/>
                      </a:cubicBezTo>
                      <a:cubicBezTo>
                        <a:pt x="378" y="646"/>
                        <a:pt x="383" y="649"/>
                        <a:pt x="367" y="651"/>
                      </a:cubicBezTo>
                      <a:cubicBezTo>
                        <a:pt x="351" y="653"/>
                        <a:pt x="333" y="651"/>
                        <a:pt x="291" y="651"/>
                      </a:cubicBezTo>
                      <a:cubicBezTo>
                        <a:pt x="249" y="651"/>
                        <a:pt x="160" y="651"/>
                        <a:pt x="115" y="651"/>
                      </a:cubicBezTo>
                      <a:cubicBezTo>
                        <a:pt x="70" y="651"/>
                        <a:pt x="38" y="653"/>
                        <a:pt x="19" y="650"/>
                      </a:cubicBezTo>
                      <a:cubicBezTo>
                        <a:pt x="0" y="647"/>
                        <a:pt x="6" y="644"/>
                        <a:pt x="3" y="635"/>
                      </a:cubicBezTo>
                      <a:cubicBezTo>
                        <a:pt x="0" y="626"/>
                        <a:pt x="0" y="641"/>
                        <a:pt x="0" y="594"/>
                      </a:cubicBezTo>
                      <a:cubicBezTo>
                        <a:pt x="0" y="547"/>
                        <a:pt x="3" y="404"/>
                        <a:pt x="3" y="354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4382" y="1168"/>
                  <a:ext cx="113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0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4374" y="1132"/>
                  <a:ext cx="113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1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4360" y="1094"/>
                  <a:ext cx="113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2" name="Line 111"/>
                <p:cNvSpPr>
                  <a:spLocks noChangeShapeType="1"/>
                </p:cNvSpPr>
                <p:nvPr/>
              </p:nvSpPr>
              <p:spPr bwMode="auto">
                <a:xfrm flipV="1">
                  <a:off x="4332" y="1068"/>
                  <a:ext cx="113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3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4292" y="1048"/>
                  <a:ext cx="113" cy="11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4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4253" y="1038"/>
                  <a:ext cx="112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4206" y="1042"/>
                  <a:ext cx="113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Freeform 115"/>
                <p:cNvSpPr>
                  <a:spLocks/>
                </p:cNvSpPr>
                <p:nvPr/>
              </p:nvSpPr>
              <p:spPr bwMode="auto">
                <a:xfrm>
                  <a:off x="4109" y="1155"/>
                  <a:ext cx="275" cy="336"/>
                </a:xfrm>
                <a:custGeom>
                  <a:avLst/>
                  <a:gdLst>
                    <a:gd name="T0" fmla="*/ 12 w 395"/>
                    <a:gd name="T1" fmla="*/ 474 h 482"/>
                    <a:gd name="T2" fmla="*/ 2 w 395"/>
                    <a:gd name="T3" fmla="*/ 436 h 482"/>
                    <a:gd name="T4" fmla="*/ 2 w 395"/>
                    <a:gd name="T5" fmla="*/ 240 h 482"/>
                    <a:gd name="T6" fmla="*/ 2 w 395"/>
                    <a:gd name="T7" fmla="*/ 192 h 482"/>
                    <a:gd name="T8" fmla="*/ 12 w 395"/>
                    <a:gd name="T9" fmla="*/ 136 h 482"/>
                    <a:gd name="T10" fmla="*/ 42 w 395"/>
                    <a:gd name="T11" fmla="*/ 76 h 482"/>
                    <a:gd name="T12" fmla="*/ 101 w 395"/>
                    <a:gd name="T13" fmla="*/ 22 h 482"/>
                    <a:gd name="T14" fmla="*/ 198 w 395"/>
                    <a:gd name="T15" fmla="*/ 0 h 482"/>
                    <a:gd name="T16" fmla="*/ 287 w 395"/>
                    <a:gd name="T17" fmla="*/ 21 h 482"/>
                    <a:gd name="T18" fmla="*/ 353 w 395"/>
                    <a:gd name="T19" fmla="*/ 73 h 482"/>
                    <a:gd name="T20" fmla="*/ 381 w 395"/>
                    <a:gd name="T21" fmla="*/ 126 h 482"/>
                    <a:gd name="T22" fmla="*/ 393 w 395"/>
                    <a:gd name="T23" fmla="*/ 190 h 482"/>
                    <a:gd name="T24" fmla="*/ 393 w 395"/>
                    <a:gd name="T25" fmla="*/ 238 h 482"/>
                    <a:gd name="T26" fmla="*/ 393 w 395"/>
                    <a:gd name="T27" fmla="*/ 433 h 482"/>
                    <a:gd name="T28" fmla="*/ 386 w 395"/>
                    <a:gd name="T29" fmla="*/ 472 h 482"/>
                    <a:gd name="T30" fmla="*/ 345 w 395"/>
                    <a:gd name="T31" fmla="*/ 478 h 482"/>
                    <a:gd name="T32" fmla="*/ 192 w 395"/>
                    <a:gd name="T33" fmla="*/ 478 h 482"/>
                    <a:gd name="T34" fmla="*/ 57 w 395"/>
                    <a:gd name="T35" fmla="*/ 478 h 482"/>
                    <a:gd name="T36" fmla="*/ 12 w 395"/>
                    <a:gd name="T37" fmla="*/ 474 h 48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95"/>
                    <a:gd name="T58" fmla="*/ 0 h 482"/>
                    <a:gd name="T59" fmla="*/ 395 w 395"/>
                    <a:gd name="T60" fmla="*/ 482 h 48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95" h="482">
                      <a:moveTo>
                        <a:pt x="12" y="474"/>
                      </a:moveTo>
                      <a:cubicBezTo>
                        <a:pt x="3" y="467"/>
                        <a:pt x="4" y="475"/>
                        <a:pt x="2" y="436"/>
                      </a:cubicBezTo>
                      <a:cubicBezTo>
                        <a:pt x="0" y="397"/>
                        <a:pt x="2" y="281"/>
                        <a:pt x="2" y="240"/>
                      </a:cubicBezTo>
                      <a:cubicBezTo>
                        <a:pt x="2" y="199"/>
                        <a:pt x="0" y="209"/>
                        <a:pt x="2" y="192"/>
                      </a:cubicBezTo>
                      <a:cubicBezTo>
                        <a:pt x="4" y="175"/>
                        <a:pt x="5" y="155"/>
                        <a:pt x="12" y="136"/>
                      </a:cubicBezTo>
                      <a:cubicBezTo>
                        <a:pt x="19" y="117"/>
                        <a:pt x="27" y="95"/>
                        <a:pt x="42" y="76"/>
                      </a:cubicBezTo>
                      <a:cubicBezTo>
                        <a:pt x="57" y="57"/>
                        <a:pt x="75" y="35"/>
                        <a:pt x="101" y="22"/>
                      </a:cubicBezTo>
                      <a:cubicBezTo>
                        <a:pt x="127" y="9"/>
                        <a:pt x="167" y="0"/>
                        <a:pt x="198" y="0"/>
                      </a:cubicBezTo>
                      <a:cubicBezTo>
                        <a:pt x="229" y="0"/>
                        <a:pt x="261" y="9"/>
                        <a:pt x="287" y="21"/>
                      </a:cubicBezTo>
                      <a:cubicBezTo>
                        <a:pt x="313" y="33"/>
                        <a:pt x="337" y="56"/>
                        <a:pt x="353" y="73"/>
                      </a:cubicBezTo>
                      <a:cubicBezTo>
                        <a:pt x="369" y="90"/>
                        <a:pt x="374" y="107"/>
                        <a:pt x="381" y="126"/>
                      </a:cubicBezTo>
                      <a:cubicBezTo>
                        <a:pt x="388" y="145"/>
                        <a:pt x="391" y="171"/>
                        <a:pt x="393" y="190"/>
                      </a:cubicBezTo>
                      <a:cubicBezTo>
                        <a:pt x="395" y="209"/>
                        <a:pt x="393" y="198"/>
                        <a:pt x="393" y="238"/>
                      </a:cubicBezTo>
                      <a:cubicBezTo>
                        <a:pt x="393" y="278"/>
                        <a:pt x="394" y="394"/>
                        <a:pt x="393" y="433"/>
                      </a:cubicBezTo>
                      <a:cubicBezTo>
                        <a:pt x="392" y="472"/>
                        <a:pt x="394" y="465"/>
                        <a:pt x="386" y="472"/>
                      </a:cubicBezTo>
                      <a:cubicBezTo>
                        <a:pt x="378" y="479"/>
                        <a:pt x="377" y="477"/>
                        <a:pt x="345" y="478"/>
                      </a:cubicBezTo>
                      <a:cubicBezTo>
                        <a:pt x="313" y="479"/>
                        <a:pt x="240" y="478"/>
                        <a:pt x="192" y="478"/>
                      </a:cubicBezTo>
                      <a:cubicBezTo>
                        <a:pt x="144" y="478"/>
                        <a:pt x="87" y="479"/>
                        <a:pt x="57" y="478"/>
                      </a:cubicBezTo>
                      <a:cubicBezTo>
                        <a:pt x="27" y="477"/>
                        <a:pt x="21" y="482"/>
                        <a:pt x="12" y="47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7" name="Freeform 117"/>
                <p:cNvSpPr>
                  <a:spLocks/>
                </p:cNvSpPr>
                <p:nvPr/>
              </p:nvSpPr>
              <p:spPr bwMode="auto">
                <a:xfrm>
                  <a:off x="4385" y="1156"/>
                  <a:ext cx="275" cy="336"/>
                </a:xfrm>
                <a:custGeom>
                  <a:avLst/>
                  <a:gdLst>
                    <a:gd name="T0" fmla="*/ 12 w 395"/>
                    <a:gd name="T1" fmla="*/ 474 h 482"/>
                    <a:gd name="T2" fmla="*/ 2 w 395"/>
                    <a:gd name="T3" fmla="*/ 436 h 482"/>
                    <a:gd name="T4" fmla="*/ 2 w 395"/>
                    <a:gd name="T5" fmla="*/ 240 h 482"/>
                    <a:gd name="T6" fmla="*/ 2 w 395"/>
                    <a:gd name="T7" fmla="*/ 192 h 482"/>
                    <a:gd name="T8" fmla="*/ 12 w 395"/>
                    <a:gd name="T9" fmla="*/ 136 h 482"/>
                    <a:gd name="T10" fmla="*/ 42 w 395"/>
                    <a:gd name="T11" fmla="*/ 76 h 482"/>
                    <a:gd name="T12" fmla="*/ 101 w 395"/>
                    <a:gd name="T13" fmla="*/ 22 h 482"/>
                    <a:gd name="T14" fmla="*/ 198 w 395"/>
                    <a:gd name="T15" fmla="*/ 0 h 482"/>
                    <a:gd name="T16" fmla="*/ 287 w 395"/>
                    <a:gd name="T17" fmla="*/ 21 h 482"/>
                    <a:gd name="T18" fmla="*/ 353 w 395"/>
                    <a:gd name="T19" fmla="*/ 73 h 482"/>
                    <a:gd name="T20" fmla="*/ 381 w 395"/>
                    <a:gd name="T21" fmla="*/ 126 h 482"/>
                    <a:gd name="T22" fmla="*/ 393 w 395"/>
                    <a:gd name="T23" fmla="*/ 190 h 482"/>
                    <a:gd name="T24" fmla="*/ 393 w 395"/>
                    <a:gd name="T25" fmla="*/ 238 h 482"/>
                    <a:gd name="T26" fmla="*/ 393 w 395"/>
                    <a:gd name="T27" fmla="*/ 433 h 482"/>
                    <a:gd name="T28" fmla="*/ 386 w 395"/>
                    <a:gd name="T29" fmla="*/ 472 h 482"/>
                    <a:gd name="T30" fmla="*/ 345 w 395"/>
                    <a:gd name="T31" fmla="*/ 478 h 482"/>
                    <a:gd name="T32" fmla="*/ 192 w 395"/>
                    <a:gd name="T33" fmla="*/ 478 h 482"/>
                    <a:gd name="T34" fmla="*/ 57 w 395"/>
                    <a:gd name="T35" fmla="*/ 478 h 482"/>
                    <a:gd name="T36" fmla="*/ 12 w 395"/>
                    <a:gd name="T37" fmla="*/ 474 h 48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95"/>
                    <a:gd name="T58" fmla="*/ 0 h 482"/>
                    <a:gd name="T59" fmla="*/ 395 w 395"/>
                    <a:gd name="T60" fmla="*/ 482 h 48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95" h="482">
                      <a:moveTo>
                        <a:pt x="12" y="474"/>
                      </a:moveTo>
                      <a:cubicBezTo>
                        <a:pt x="3" y="467"/>
                        <a:pt x="4" y="475"/>
                        <a:pt x="2" y="436"/>
                      </a:cubicBezTo>
                      <a:cubicBezTo>
                        <a:pt x="0" y="397"/>
                        <a:pt x="2" y="281"/>
                        <a:pt x="2" y="240"/>
                      </a:cubicBezTo>
                      <a:cubicBezTo>
                        <a:pt x="2" y="199"/>
                        <a:pt x="0" y="209"/>
                        <a:pt x="2" y="192"/>
                      </a:cubicBezTo>
                      <a:cubicBezTo>
                        <a:pt x="4" y="175"/>
                        <a:pt x="5" y="155"/>
                        <a:pt x="12" y="136"/>
                      </a:cubicBezTo>
                      <a:cubicBezTo>
                        <a:pt x="19" y="117"/>
                        <a:pt x="27" y="95"/>
                        <a:pt x="42" y="76"/>
                      </a:cubicBezTo>
                      <a:cubicBezTo>
                        <a:pt x="57" y="57"/>
                        <a:pt x="75" y="35"/>
                        <a:pt x="101" y="22"/>
                      </a:cubicBezTo>
                      <a:cubicBezTo>
                        <a:pt x="127" y="9"/>
                        <a:pt x="167" y="0"/>
                        <a:pt x="198" y="0"/>
                      </a:cubicBezTo>
                      <a:cubicBezTo>
                        <a:pt x="229" y="0"/>
                        <a:pt x="261" y="9"/>
                        <a:pt x="287" y="21"/>
                      </a:cubicBezTo>
                      <a:cubicBezTo>
                        <a:pt x="313" y="33"/>
                        <a:pt x="337" y="56"/>
                        <a:pt x="353" y="73"/>
                      </a:cubicBezTo>
                      <a:cubicBezTo>
                        <a:pt x="369" y="90"/>
                        <a:pt x="374" y="107"/>
                        <a:pt x="381" y="126"/>
                      </a:cubicBezTo>
                      <a:cubicBezTo>
                        <a:pt x="388" y="145"/>
                        <a:pt x="391" y="171"/>
                        <a:pt x="393" y="190"/>
                      </a:cubicBezTo>
                      <a:cubicBezTo>
                        <a:pt x="395" y="209"/>
                        <a:pt x="393" y="198"/>
                        <a:pt x="393" y="238"/>
                      </a:cubicBezTo>
                      <a:cubicBezTo>
                        <a:pt x="393" y="278"/>
                        <a:pt x="394" y="394"/>
                        <a:pt x="393" y="433"/>
                      </a:cubicBezTo>
                      <a:cubicBezTo>
                        <a:pt x="392" y="472"/>
                        <a:pt x="394" y="465"/>
                        <a:pt x="386" y="472"/>
                      </a:cubicBezTo>
                      <a:cubicBezTo>
                        <a:pt x="378" y="479"/>
                        <a:pt x="377" y="477"/>
                        <a:pt x="345" y="478"/>
                      </a:cubicBezTo>
                      <a:cubicBezTo>
                        <a:pt x="313" y="479"/>
                        <a:pt x="240" y="478"/>
                        <a:pt x="192" y="478"/>
                      </a:cubicBezTo>
                      <a:cubicBezTo>
                        <a:pt x="144" y="478"/>
                        <a:pt x="87" y="479"/>
                        <a:pt x="57" y="478"/>
                      </a:cubicBezTo>
                      <a:cubicBezTo>
                        <a:pt x="27" y="477"/>
                        <a:pt x="21" y="482"/>
                        <a:pt x="12" y="474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Line 116"/>
                <p:cNvSpPr>
                  <a:spLocks noChangeShapeType="1"/>
                </p:cNvSpPr>
                <p:nvPr/>
              </p:nvSpPr>
              <p:spPr bwMode="auto">
                <a:xfrm>
                  <a:off x="4593" y="1324"/>
                  <a:ext cx="4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85" name="Group 119"/>
              <p:cNvGrpSpPr>
                <a:grpSpLocks/>
              </p:cNvGrpSpPr>
              <p:nvPr/>
            </p:nvGrpSpPr>
            <p:grpSpPr bwMode="auto">
              <a:xfrm flipH="1">
                <a:off x="4182" y="2746"/>
                <a:ext cx="230" cy="230"/>
                <a:chOff x="1935" y="1893"/>
                <a:chExt cx="432" cy="432"/>
              </a:xfrm>
            </p:grpSpPr>
            <p:sp>
              <p:nvSpPr>
                <p:cNvPr id="86" name="AutoShape 120"/>
                <p:cNvSpPr>
                  <a:spLocks noChangeArrowheads="1"/>
                </p:cNvSpPr>
                <p:nvPr/>
              </p:nvSpPr>
              <p:spPr bwMode="auto">
                <a:xfrm flipH="1">
                  <a:off x="1935" y="1893"/>
                  <a:ext cx="432" cy="432"/>
                </a:xfrm>
                <a:prstGeom prst="parallelogram">
                  <a:avLst>
                    <a:gd name="adj" fmla="val 19213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Freeform 121" descr="Horizontal hell"/>
                <p:cNvSpPr>
                  <a:spLocks/>
                </p:cNvSpPr>
                <p:nvPr/>
              </p:nvSpPr>
              <p:spPr bwMode="auto">
                <a:xfrm>
                  <a:off x="1998" y="1937"/>
                  <a:ext cx="330" cy="337"/>
                </a:xfrm>
                <a:custGeom>
                  <a:avLst/>
                  <a:gdLst>
                    <a:gd name="T0" fmla="*/ 0 w 330"/>
                    <a:gd name="T1" fmla="*/ 0 h 337"/>
                    <a:gd name="T2" fmla="*/ 243 w 330"/>
                    <a:gd name="T3" fmla="*/ 0 h 337"/>
                    <a:gd name="T4" fmla="*/ 261 w 330"/>
                    <a:gd name="T5" fmla="*/ 36 h 337"/>
                    <a:gd name="T6" fmla="*/ 228 w 330"/>
                    <a:gd name="T7" fmla="*/ 87 h 337"/>
                    <a:gd name="T8" fmla="*/ 281 w 330"/>
                    <a:gd name="T9" fmla="*/ 111 h 337"/>
                    <a:gd name="T10" fmla="*/ 245 w 330"/>
                    <a:gd name="T11" fmla="*/ 141 h 337"/>
                    <a:gd name="T12" fmla="*/ 287 w 330"/>
                    <a:gd name="T13" fmla="*/ 153 h 337"/>
                    <a:gd name="T14" fmla="*/ 276 w 330"/>
                    <a:gd name="T15" fmla="*/ 174 h 337"/>
                    <a:gd name="T16" fmla="*/ 299 w 330"/>
                    <a:gd name="T17" fmla="*/ 199 h 337"/>
                    <a:gd name="T18" fmla="*/ 248 w 330"/>
                    <a:gd name="T19" fmla="*/ 232 h 337"/>
                    <a:gd name="T20" fmla="*/ 309 w 330"/>
                    <a:gd name="T21" fmla="*/ 252 h 337"/>
                    <a:gd name="T22" fmla="*/ 279 w 330"/>
                    <a:gd name="T23" fmla="*/ 282 h 337"/>
                    <a:gd name="T24" fmla="*/ 329 w 330"/>
                    <a:gd name="T25" fmla="*/ 288 h 337"/>
                    <a:gd name="T26" fmla="*/ 318 w 330"/>
                    <a:gd name="T27" fmla="*/ 307 h 337"/>
                    <a:gd name="T28" fmla="*/ 330 w 330"/>
                    <a:gd name="T29" fmla="*/ 336 h 337"/>
                    <a:gd name="T30" fmla="*/ 44 w 330"/>
                    <a:gd name="T31" fmla="*/ 337 h 337"/>
                    <a:gd name="T32" fmla="*/ 86 w 330"/>
                    <a:gd name="T33" fmla="*/ 291 h 337"/>
                    <a:gd name="T34" fmla="*/ 36 w 330"/>
                    <a:gd name="T35" fmla="*/ 268 h 337"/>
                    <a:gd name="T36" fmla="*/ 54 w 330"/>
                    <a:gd name="T37" fmla="*/ 232 h 337"/>
                    <a:gd name="T38" fmla="*/ 32 w 330"/>
                    <a:gd name="T39" fmla="*/ 199 h 337"/>
                    <a:gd name="T40" fmla="*/ 65 w 330"/>
                    <a:gd name="T41" fmla="*/ 157 h 337"/>
                    <a:gd name="T42" fmla="*/ 23 w 330"/>
                    <a:gd name="T43" fmla="*/ 130 h 337"/>
                    <a:gd name="T44" fmla="*/ 23 w 330"/>
                    <a:gd name="T45" fmla="*/ 90 h 337"/>
                    <a:gd name="T46" fmla="*/ 62 w 330"/>
                    <a:gd name="T47" fmla="*/ 69 h 337"/>
                    <a:gd name="T48" fmla="*/ 3 w 330"/>
                    <a:gd name="T49" fmla="*/ 61 h 337"/>
                    <a:gd name="T50" fmla="*/ 18 w 330"/>
                    <a:gd name="T51" fmla="*/ 28 h 337"/>
                    <a:gd name="T52" fmla="*/ 0 w 330"/>
                    <a:gd name="T53" fmla="*/ 0 h 33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30"/>
                    <a:gd name="T82" fmla="*/ 0 h 337"/>
                    <a:gd name="T83" fmla="*/ 330 w 330"/>
                    <a:gd name="T84" fmla="*/ 337 h 33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30" h="337">
                      <a:moveTo>
                        <a:pt x="0" y="0"/>
                      </a:moveTo>
                      <a:lnTo>
                        <a:pt x="243" y="0"/>
                      </a:lnTo>
                      <a:lnTo>
                        <a:pt x="261" y="36"/>
                      </a:lnTo>
                      <a:lnTo>
                        <a:pt x="228" y="87"/>
                      </a:lnTo>
                      <a:lnTo>
                        <a:pt x="281" y="111"/>
                      </a:lnTo>
                      <a:lnTo>
                        <a:pt x="245" y="141"/>
                      </a:lnTo>
                      <a:lnTo>
                        <a:pt x="287" y="153"/>
                      </a:lnTo>
                      <a:lnTo>
                        <a:pt x="276" y="174"/>
                      </a:lnTo>
                      <a:lnTo>
                        <a:pt x="299" y="199"/>
                      </a:lnTo>
                      <a:lnTo>
                        <a:pt x="248" y="232"/>
                      </a:lnTo>
                      <a:lnTo>
                        <a:pt x="309" y="252"/>
                      </a:lnTo>
                      <a:lnTo>
                        <a:pt x="279" y="282"/>
                      </a:lnTo>
                      <a:lnTo>
                        <a:pt x="329" y="288"/>
                      </a:lnTo>
                      <a:lnTo>
                        <a:pt x="318" y="307"/>
                      </a:lnTo>
                      <a:lnTo>
                        <a:pt x="330" y="336"/>
                      </a:lnTo>
                      <a:lnTo>
                        <a:pt x="44" y="337"/>
                      </a:lnTo>
                      <a:lnTo>
                        <a:pt x="86" y="291"/>
                      </a:lnTo>
                      <a:lnTo>
                        <a:pt x="36" y="268"/>
                      </a:lnTo>
                      <a:lnTo>
                        <a:pt x="54" y="232"/>
                      </a:lnTo>
                      <a:lnTo>
                        <a:pt x="32" y="199"/>
                      </a:lnTo>
                      <a:lnTo>
                        <a:pt x="65" y="157"/>
                      </a:lnTo>
                      <a:lnTo>
                        <a:pt x="23" y="130"/>
                      </a:lnTo>
                      <a:lnTo>
                        <a:pt x="23" y="90"/>
                      </a:lnTo>
                      <a:lnTo>
                        <a:pt x="62" y="69"/>
                      </a:lnTo>
                      <a:lnTo>
                        <a:pt x="3" y="61"/>
                      </a:lnTo>
                      <a:lnTo>
                        <a:pt x="18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Horz">
                  <a:fgClr>
                    <a:schemeClr val="tx1"/>
                  </a:fgClr>
                  <a:bgClr>
                    <a:schemeClr val="bg1"/>
                  </a:bgClr>
                </a:pattFill>
                <a:ln w="12700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5" name="Group 11"/>
            <p:cNvGrpSpPr>
              <a:grpSpLocks/>
            </p:cNvGrpSpPr>
            <p:nvPr/>
          </p:nvGrpSpPr>
          <p:grpSpPr bwMode="auto">
            <a:xfrm flipH="1">
              <a:off x="4780136" y="3861841"/>
              <a:ext cx="365125" cy="365125"/>
              <a:chOff x="1935" y="1893"/>
              <a:chExt cx="432" cy="432"/>
            </a:xfrm>
          </p:grpSpPr>
          <p:sp>
            <p:nvSpPr>
              <p:cNvPr id="82" name="AutoShape 12"/>
              <p:cNvSpPr>
                <a:spLocks noChangeArrowheads="1"/>
              </p:cNvSpPr>
              <p:nvPr/>
            </p:nvSpPr>
            <p:spPr bwMode="auto">
              <a:xfrm flipH="1">
                <a:off x="1935" y="1893"/>
                <a:ext cx="432" cy="432"/>
              </a:xfrm>
              <a:prstGeom prst="parallelogram">
                <a:avLst>
                  <a:gd name="adj" fmla="val 1921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83" name="Freeform 13" descr="Horizontal hell"/>
              <p:cNvSpPr>
                <a:spLocks/>
              </p:cNvSpPr>
              <p:nvPr/>
            </p:nvSpPr>
            <p:spPr bwMode="auto">
              <a:xfrm>
                <a:off x="1998" y="1937"/>
                <a:ext cx="330" cy="337"/>
              </a:xfrm>
              <a:custGeom>
                <a:avLst/>
                <a:gdLst>
                  <a:gd name="T0" fmla="*/ 0 w 330"/>
                  <a:gd name="T1" fmla="*/ 0 h 337"/>
                  <a:gd name="T2" fmla="*/ 243 w 330"/>
                  <a:gd name="T3" fmla="*/ 0 h 337"/>
                  <a:gd name="T4" fmla="*/ 261 w 330"/>
                  <a:gd name="T5" fmla="*/ 36 h 337"/>
                  <a:gd name="T6" fmla="*/ 228 w 330"/>
                  <a:gd name="T7" fmla="*/ 87 h 337"/>
                  <a:gd name="T8" fmla="*/ 281 w 330"/>
                  <a:gd name="T9" fmla="*/ 111 h 337"/>
                  <a:gd name="T10" fmla="*/ 245 w 330"/>
                  <a:gd name="T11" fmla="*/ 141 h 337"/>
                  <a:gd name="T12" fmla="*/ 287 w 330"/>
                  <a:gd name="T13" fmla="*/ 153 h 337"/>
                  <a:gd name="T14" fmla="*/ 276 w 330"/>
                  <a:gd name="T15" fmla="*/ 174 h 337"/>
                  <a:gd name="T16" fmla="*/ 299 w 330"/>
                  <a:gd name="T17" fmla="*/ 199 h 337"/>
                  <a:gd name="T18" fmla="*/ 248 w 330"/>
                  <a:gd name="T19" fmla="*/ 232 h 337"/>
                  <a:gd name="T20" fmla="*/ 309 w 330"/>
                  <a:gd name="T21" fmla="*/ 252 h 337"/>
                  <a:gd name="T22" fmla="*/ 279 w 330"/>
                  <a:gd name="T23" fmla="*/ 282 h 337"/>
                  <a:gd name="T24" fmla="*/ 329 w 330"/>
                  <a:gd name="T25" fmla="*/ 288 h 337"/>
                  <a:gd name="T26" fmla="*/ 318 w 330"/>
                  <a:gd name="T27" fmla="*/ 307 h 337"/>
                  <a:gd name="T28" fmla="*/ 330 w 330"/>
                  <a:gd name="T29" fmla="*/ 336 h 337"/>
                  <a:gd name="T30" fmla="*/ 44 w 330"/>
                  <a:gd name="T31" fmla="*/ 337 h 337"/>
                  <a:gd name="T32" fmla="*/ 86 w 330"/>
                  <a:gd name="T33" fmla="*/ 291 h 337"/>
                  <a:gd name="T34" fmla="*/ 36 w 330"/>
                  <a:gd name="T35" fmla="*/ 268 h 337"/>
                  <a:gd name="T36" fmla="*/ 54 w 330"/>
                  <a:gd name="T37" fmla="*/ 232 h 337"/>
                  <a:gd name="T38" fmla="*/ 32 w 330"/>
                  <a:gd name="T39" fmla="*/ 199 h 337"/>
                  <a:gd name="T40" fmla="*/ 65 w 330"/>
                  <a:gd name="T41" fmla="*/ 157 h 337"/>
                  <a:gd name="T42" fmla="*/ 23 w 330"/>
                  <a:gd name="T43" fmla="*/ 130 h 337"/>
                  <a:gd name="T44" fmla="*/ 23 w 330"/>
                  <a:gd name="T45" fmla="*/ 90 h 337"/>
                  <a:gd name="T46" fmla="*/ 62 w 330"/>
                  <a:gd name="T47" fmla="*/ 69 h 337"/>
                  <a:gd name="T48" fmla="*/ 3 w 330"/>
                  <a:gd name="T49" fmla="*/ 61 h 337"/>
                  <a:gd name="T50" fmla="*/ 18 w 330"/>
                  <a:gd name="T51" fmla="*/ 28 h 337"/>
                  <a:gd name="T52" fmla="*/ 0 w 330"/>
                  <a:gd name="T53" fmla="*/ 0 h 3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30"/>
                  <a:gd name="T82" fmla="*/ 0 h 337"/>
                  <a:gd name="T83" fmla="*/ 330 w 330"/>
                  <a:gd name="T84" fmla="*/ 337 h 3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30" h="337">
                    <a:moveTo>
                      <a:pt x="0" y="0"/>
                    </a:moveTo>
                    <a:lnTo>
                      <a:pt x="243" y="0"/>
                    </a:lnTo>
                    <a:lnTo>
                      <a:pt x="261" y="36"/>
                    </a:lnTo>
                    <a:lnTo>
                      <a:pt x="228" y="87"/>
                    </a:lnTo>
                    <a:lnTo>
                      <a:pt x="281" y="111"/>
                    </a:lnTo>
                    <a:lnTo>
                      <a:pt x="245" y="141"/>
                    </a:lnTo>
                    <a:lnTo>
                      <a:pt x="287" y="153"/>
                    </a:lnTo>
                    <a:lnTo>
                      <a:pt x="276" y="174"/>
                    </a:lnTo>
                    <a:lnTo>
                      <a:pt x="299" y="199"/>
                    </a:lnTo>
                    <a:lnTo>
                      <a:pt x="248" y="232"/>
                    </a:lnTo>
                    <a:lnTo>
                      <a:pt x="309" y="252"/>
                    </a:lnTo>
                    <a:lnTo>
                      <a:pt x="279" y="282"/>
                    </a:lnTo>
                    <a:lnTo>
                      <a:pt x="329" y="288"/>
                    </a:lnTo>
                    <a:lnTo>
                      <a:pt x="318" y="307"/>
                    </a:lnTo>
                    <a:lnTo>
                      <a:pt x="330" y="336"/>
                    </a:lnTo>
                    <a:lnTo>
                      <a:pt x="44" y="337"/>
                    </a:lnTo>
                    <a:lnTo>
                      <a:pt x="86" y="291"/>
                    </a:lnTo>
                    <a:lnTo>
                      <a:pt x="36" y="268"/>
                    </a:lnTo>
                    <a:lnTo>
                      <a:pt x="54" y="232"/>
                    </a:lnTo>
                    <a:lnTo>
                      <a:pt x="32" y="199"/>
                    </a:lnTo>
                    <a:lnTo>
                      <a:pt x="65" y="157"/>
                    </a:lnTo>
                    <a:lnTo>
                      <a:pt x="23" y="130"/>
                    </a:lnTo>
                    <a:lnTo>
                      <a:pt x="23" y="90"/>
                    </a:lnTo>
                    <a:lnTo>
                      <a:pt x="62" y="69"/>
                    </a:lnTo>
                    <a:lnTo>
                      <a:pt x="3" y="61"/>
                    </a:lnTo>
                    <a:lnTo>
                      <a:pt x="18" y="2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66" name="Group 123"/>
            <p:cNvGrpSpPr>
              <a:grpSpLocks/>
            </p:cNvGrpSpPr>
            <p:nvPr/>
          </p:nvGrpSpPr>
          <p:grpSpPr bwMode="auto">
            <a:xfrm>
              <a:off x="6235874" y="2499766"/>
              <a:ext cx="612775" cy="723900"/>
              <a:chOff x="3927" y="1077"/>
              <a:chExt cx="554" cy="655"/>
            </a:xfrm>
          </p:grpSpPr>
          <p:sp>
            <p:nvSpPr>
              <p:cNvPr id="72" name="Freeform 124"/>
              <p:cNvSpPr>
                <a:spLocks/>
              </p:cNvSpPr>
              <p:nvPr/>
            </p:nvSpPr>
            <p:spPr bwMode="auto">
              <a:xfrm>
                <a:off x="3929" y="1077"/>
                <a:ext cx="551" cy="653"/>
              </a:xfrm>
              <a:custGeom>
                <a:avLst/>
                <a:gdLst>
                  <a:gd name="T0" fmla="*/ 3 w 551"/>
                  <a:gd name="T1" fmla="*/ 354 h 653"/>
                  <a:gd name="T2" fmla="*/ 21 w 551"/>
                  <a:gd name="T3" fmla="*/ 290 h 653"/>
                  <a:gd name="T4" fmla="*/ 64 w 551"/>
                  <a:gd name="T5" fmla="*/ 222 h 653"/>
                  <a:gd name="T6" fmla="*/ 147 w 551"/>
                  <a:gd name="T7" fmla="*/ 131 h 653"/>
                  <a:gd name="T8" fmla="*/ 198 w 551"/>
                  <a:gd name="T9" fmla="*/ 76 h 653"/>
                  <a:gd name="T10" fmla="*/ 257 w 551"/>
                  <a:gd name="T11" fmla="*/ 22 h 653"/>
                  <a:gd name="T12" fmla="*/ 354 w 551"/>
                  <a:gd name="T13" fmla="*/ 0 h 653"/>
                  <a:gd name="T14" fmla="*/ 443 w 551"/>
                  <a:gd name="T15" fmla="*/ 21 h 653"/>
                  <a:gd name="T16" fmla="*/ 509 w 551"/>
                  <a:gd name="T17" fmla="*/ 73 h 653"/>
                  <a:gd name="T18" fmla="*/ 537 w 551"/>
                  <a:gd name="T19" fmla="*/ 126 h 653"/>
                  <a:gd name="T20" fmla="*/ 549 w 551"/>
                  <a:gd name="T21" fmla="*/ 190 h 653"/>
                  <a:gd name="T22" fmla="*/ 549 w 551"/>
                  <a:gd name="T23" fmla="*/ 238 h 653"/>
                  <a:gd name="T24" fmla="*/ 549 w 551"/>
                  <a:gd name="T25" fmla="*/ 433 h 653"/>
                  <a:gd name="T26" fmla="*/ 542 w 551"/>
                  <a:gd name="T27" fmla="*/ 472 h 653"/>
                  <a:gd name="T28" fmla="*/ 514 w 551"/>
                  <a:gd name="T29" fmla="*/ 500 h 653"/>
                  <a:gd name="T30" fmla="*/ 408 w 551"/>
                  <a:gd name="T31" fmla="*/ 620 h 653"/>
                  <a:gd name="T32" fmla="*/ 385 w 551"/>
                  <a:gd name="T33" fmla="*/ 641 h 653"/>
                  <a:gd name="T34" fmla="*/ 367 w 551"/>
                  <a:gd name="T35" fmla="*/ 651 h 653"/>
                  <a:gd name="T36" fmla="*/ 291 w 551"/>
                  <a:gd name="T37" fmla="*/ 651 h 653"/>
                  <a:gd name="T38" fmla="*/ 115 w 551"/>
                  <a:gd name="T39" fmla="*/ 651 h 653"/>
                  <a:gd name="T40" fmla="*/ 19 w 551"/>
                  <a:gd name="T41" fmla="*/ 650 h 653"/>
                  <a:gd name="T42" fmla="*/ 3 w 551"/>
                  <a:gd name="T43" fmla="*/ 635 h 653"/>
                  <a:gd name="T44" fmla="*/ 0 w 551"/>
                  <a:gd name="T45" fmla="*/ 594 h 653"/>
                  <a:gd name="T46" fmla="*/ 3 w 551"/>
                  <a:gd name="T47" fmla="*/ 354 h 6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51"/>
                  <a:gd name="T73" fmla="*/ 0 h 653"/>
                  <a:gd name="T74" fmla="*/ 551 w 551"/>
                  <a:gd name="T75" fmla="*/ 653 h 65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51" h="653">
                    <a:moveTo>
                      <a:pt x="3" y="354"/>
                    </a:moveTo>
                    <a:cubicBezTo>
                      <a:pt x="0" y="341"/>
                      <a:pt x="11" y="312"/>
                      <a:pt x="21" y="290"/>
                    </a:cubicBezTo>
                    <a:cubicBezTo>
                      <a:pt x="31" y="268"/>
                      <a:pt x="43" y="249"/>
                      <a:pt x="64" y="222"/>
                    </a:cubicBezTo>
                    <a:cubicBezTo>
                      <a:pt x="85" y="195"/>
                      <a:pt x="125" y="155"/>
                      <a:pt x="147" y="131"/>
                    </a:cubicBezTo>
                    <a:cubicBezTo>
                      <a:pt x="169" y="107"/>
                      <a:pt x="180" y="94"/>
                      <a:pt x="198" y="76"/>
                    </a:cubicBezTo>
                    <a:cubicBezTo>
                      <a:pt x="216" y="58"/>
                      <a:pt x="231" y="35"/>
                      <a:pt x="257" y="22"/>
                    </a:cubicBezTo>
                    <a:cubicBezTo>
                      <a:pt x="283" y="9"/>
                      <a:pt x="323" y="0"/>
                      <a:pt x="354" y="0"/>
                    </a:cubicBezTo>
                    <a:cubicBezTo>
                      <a:pt x="385" y="0"/>
                      <a:pt x="417" y="9"/>
                      <a:pt x="443" y="21"/>
                    </a:cubicBezTo>
                    <a:cubicBezTo>
                      <a:pt x="469" y="33"/>
                      <a:pt x="493" y="56"/>
                      <a:pt x="509" y="73"/>
                    </a:cubicBezTo>
                    <a:cubicBezTo>
                      <a:pt x="525" y="90"/>
                      <a:pt x="530" y="107"/>
                      <a:pt x="537" y="126"/>
                    </a:cubicBezTo>
                    <a:cubicBezTo>
                      <a:pt x="544" y="145"/>
                      <a:pt x="547" y="171"/>
                      <a:pt x="549" y="190"/>
                    </a:cubicBezTo>
                    <a:cubicBezTo>
                      <a:pt x="551" y="209"/>
                      <a:pt x="549" y="198"/>
                      <a:pt x="549" y="238"/>
                    </a:cubicBezTo>
                    <a:cubicBezTo>
                      <a:pt x="549" y="278"/>
                      <a:pt x="550" y="394"/>
                      <a:pt x="549" y="433"/>
                    </a:cubicBezTo>
                    <a:cubicBezTo>
                      <a:pt x="548" y="472"/>
                      <a:pt x="548" y="461"/>
                      <a:pt x="542" y="472"/>
                    </a:cubicBezTo>
                    <a:cubicBezTo>
                      <a:pt x="536" y="483"/>
                      <a:pt x="536" y="475"/>
                      <a:pt x="514" y="500"/>
                    </a:cubicBezTo>
                    <a:cubicBezTo>
                      <a:pt x="492" y="525"/>
                      <a:pt x="429" y="597"/>
                      <a:pt x="408" y="620"/>
                    </a:cubicBezTo>
                    <a:cubicBezTo>
                      <a:pt x="387" y="643"/>
                      <a:pt x="392" y="636"/>
                      <a:pt x="385" y="641"/>
                    </a:cubicBezTo>
                    <a:cubicBezTo>
                      <a:pt x="378" y="646"/>
                      <a:pt x="383" y="649"/>
                      <a:pt x="367" y="651"/>
                    </a:cubicBezTo>
                    <a:cubicBezTo>
                      <a:pt x="351" y="653"/>
                      <a:pt x="333" y="651"/>
                      <a:pt x="291" y="651"/>
                    </a:cubicBezTo>
                    <a:cubicBezTo>
                      <a:pt x="249" y="651"/>
                      <a:pt x="160" y="651"/>
                      <a:pt x="115" y="651"/>
                    </a:cubicBezTo>
                    <a:cubicBezTo>
                      <a:pt x="70" y="651"/>
                      <a:pt x="38" y="653"/>
                      <a:pt x="19" y="650"/>
                    </a:cubicBezTo>
                    <a:cubicBezTo>
                      <a:pt x="0" y="647"/>
                      <a:pt x="6" y="644"/>
                      <a:pt x="3" y="635"/>
                    </a:cubicBezTo>
                    <a:cubicBezTo>
                      <a:pt x="0" y="626"/>
                      <a:pt x="0" y="641"/>
                      <a:pt x="0" y="594"/>
                    </a:cubicBezTo>
                    <a:cubicBezTo>
                      <a:pt x="0" y="547"/>
                      <a:pt x="3" y="404"/>
                      <a:pt x="3" y="354"/>
                    </a:cubicBezTo>
                    <a:close/>
                  </a:path>
                </a:pathLst>
              </a:custGeom>
              <a:solidFill>
                <a:srgbClr val="C0C0C0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3" name="Line 125"/>
              <p:cNvSpPr>
                <a:spLocks noChangeShapeType="1"/>
              </p:cNvSpPr>
              <p:nvPr/>
            </p:nvSpPr>
            <p:spPr bwMode="auto">
              <a:xfrm flipV="1">
                <a:off x="4319" y="1268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4" name="Line 126"/>
              <p:cNvSpPr>
                <a:spLocks noChangeShapeType="1"/>
              </p:cNvSpPr>
              <p:nvPr/>
            </p:nvSpPr>
            <p:spPr bwMode="auto">
              <a:xfrm flipV="1">
                <a:off x="4307" y="1216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5" name="Line 127"/>
              <p:cNvSpPr>
                <a:spLocks noChangeShapeType="1"/>
              </p:cNvSpPr>
              <p:nvPr/>
            </p:nvSpPr>
            <p:spPr bwMode="auto">
              <a:xfrm flipV="1">
                <a:off x="4287" y="1162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6" name="Line 128"/>
              <p:cNvSpPr>
                <a:spLocks noChangeShapeType="1"/>
              </p:cNvSpPr>
              <p:nvPr/>
            </p:nvSpPr>
            <p:spPr bwMode="auto">
              <a:xfrm flipV="1">
                <a:off x="4247" y="1124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7" name="Line 129"/>
              <p:cNvSpPr>
                <a:spLocks noChangeShapeType="1"/>
              </p:cNvSpPr>
              <p:nvPr/>
            </p:nvSpPr>
            <p:spPr bwMode="auto">
              <a:xfrm flipV="1">
                <a:off x="4190" y="1095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8" name="Line 130"/>
              <p:cNvSpPr>
                <a:spLocks noChangeShapeType="1"/>
              </p:cNvSpPr>
              <p:nvPr/>
            </p:nvSpPr>
            <p:spPr bwMode="auto">
              <a:xfrm flipV="1">
                <a:off x="4133" y="1082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9" name="Line 131"/>
              <p:cNvSpPr>
                <a:spLocks noChangeShapeType="1"/>
              </p:cNvSpPr>
              <p:nvPr/>
            </p:nvSpPr>
            <p:spPr bwMode="auto">
              <a:xfrm flipV="1">
                <a:off x="4066" y="1087"/>
                <a:ext cx="162" cy="1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80" name="Freeform 132"/>
              <p:cNvSpPr>
                <a:spLocks/>
              </p:cNvSpPr>
              <p:nvPr/>
            </p:nvSpPr>
            <p:spPr bwMode="auto">
              <a:xfrm>
                <a:off x="3927" y="1250"/>
                <a:ext cx="395" cy="482"/>
              </a:xfrm>
              <a:custGeom>
                <a:avLst/>
                <a:gdLst>
                  <a:gd name="T0" fmla="*/ 12 w 395"/>
                  <a:gd name="T1" fmla="*/ 474 h 482"/>
                  <a:gd name="T2" fmla="*/ 2 w 395"/>
                  <a:gd name="T3" fmla="*/ 436 h 482"/>
                  <a:gd name="T4" fmla="*/ 2 w 395"/>
                  <a:gd name="T5" fmla="*/ 240 h 482"/>
                  <a:gd name="T6" fmla="*/ 2 w 395"/>
                  <a:gd name="T7" fmla="*/ 192 h 482"/>
                  <a:gd name="T8" fmla="*/ 12 w 395"/>
                  <a:gd name="T9" fmla="*/ 136 h 482"/>
                  <a:gd name="T10" fmla="*/ 42 w 395"/>
                  <a:gd name="T11" fmla="*/ 76 h 482"/>
                  <a:gd name="T12" fmla="*/ 101 w 395"/>
                  <a:gd name="T13" fmla="*/ 22 h 482"/>
                  <a:gd name="T14" fmla="*/ 198 w 395"/>
                  <a:gd name="T15" fmla="*/ 0 h 482"/>
                  <a:gd name="T16" fmla="*/ 287 w 395"/>
                  <a:gd name="T17" fmla="*/ 21 h 482"/>
                  <a:gd name="T18" fmla="*/ 353 w 395"/>
                  <a:gd name="T19" fmla="*/ 73 h 482"/>
                  <a:gd name="T20" fmla="*/ 381 w 395"/>
                  <a:gd name="T21" fmla="*/ 126 h 482"/>
                  <a:gd name="T22" fmla="*/ 393 w 395"/>
                  <a:gd name="T23" fmla="*/ 190 h 482"/>
                  <a:gd name="T24" fmla="*/ 393 w 395"/>
                  <a:gd name="T25" fmla="*/ 238 h 482"/>
                  <a:gd name="T26" fmla="*/ 393 w 395"/>
                  <a:gd name="T27" fmla="*/ 433 h 482"/>
                  <a:gd name="T28" fmla="*/ 386 w 395"/>
                  <a:gd name="T29" fmla="*/ 472 h 482"/>
                  <a:gd name="T30" fmla="*/ 345 w 395"/>
                  <a:gd name="T31" fmla="*/ 478 h 482"/>
                  <a:gd name="T32" fmla="*/ 192 w 395"/>
                  <a:gd name="T33" fmla="*/ 478 h 482"/>
                  <a:gd name="T34" fmla="*/ 57 w 395"/>
                  <a:gd name="T35" fmla="*/ 478 h 482"/>
                  <a:gd name="T36" fmla="*/ 12 w 395"/>
                  <a:gd name="T37" fmla="*/ 474 h 48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5"/>
                  <a:gd name="T58" fmla="*/ 0 h 482"/>
                  <a:gd name="T59" fmla="*/ 395 w 395"/>
                  <a:gd name="T60" fmla="*/ 482 h 48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5" h="482">
                    <a:moveTo>
                      <a:pt x="12" y="474"/>
                    </a:moveTo>
                    <a:cubicBezTo>
                      <a:pt x="3" y="467"/>
                      <a:pt x="4" y="475"/>
                      <a:pt x="2" y="436"/>
                    </a:cubicBezTo>
                    <a:cubicBezTo>
                      <a:pt x="0" y="397"/>
                      <a:pt x="2" y="281"/>
                      <a:pt x="2" y="240"/>
                    </a:cubicBezTo>
                    <a:cubicBezTo>
                      <a:pt x="2" y="199"/>
                      <a:pt x="0" y="209"/>
                      <a:pt x="2" y="192"/>
                    </a:cubicBezTo>
                    <a:cubicBezTo>
                      <a:pt x="4" y="175"/>
                      <a:pt x="5" y="155"/>
                      <a:pt x="12" y="136"/>
                    </a:cubicBezTo>
                    <a:cubicBezTo>
                      <a:pt x="19" y="117"/>
                      <a:pt x="27" y="95"/>
                      <a:pt x="42" y="76"/>
                    </a:cubicBezTo>
                    <a:cubicBezTo>
                      <a:pt x="57" y="57"/>
                      <a:pt x="75" y="35"/>
                      <a:pt x="101" y="22"/>
                    </a:cubicBezTo>
                    <a:cubicBezTo>
                      <a:pt x="127" y="9"/>
                      <a:pt x="167" y="0"/>
                      <a:pt x="198" y="0"/>
                    </a:cubicBezTo>
                    <a:cubicBezTo>
                      <a:pt x="229" y="0"/>
                      <a:pt x="261" y="9"/>
                      <a:pt x="287" y="21"/>
                    </a:cubicBezTo>
                    <a:cubicBezTo>
                      <a:pt x="313" y="33"/>
                      <a:pt x="337" y="56"/>
                      <a:pt x="353" y="73"/>
                    </a:cubicBezTo>
                    <a:cubicBezTo>
                      <a:pt x="369" y="90"/>
                      <a:pt x="374" y="107"/>
                      <a:pt x="381" y="126"/>
                    </a:cubicBezTo>
                    <a:cubicBezTo>
                      <a:pt x="388" y="145"/>
                      <a:pt x="391" y="171"/>
                      <a:pt x="393" y="190"/>
                    </a:cubicBezTo>
                    <a:cubicBezTo>
                      <a:pt x="395" y="209"/>
                      <a:pt x="393" y="198"/>
                      <a:pt x="393" y="238"/>
                    </a:cubicBezTo>
                    <a:cubicBezTo>
                      <a:pt x="393" y="278"/>
                      <a:pt x="394" y="394"/>
                      <a:pt x="393" y="433"/>
                    </a:cubicBezTo>
                    <a:cubicBezTo>
                      <a:pt x="392" y="472"/>
                      <a:pt x="394" y="465"/>
                      <a:pt x="386" y="472"/>
                    </a:cubicBezTo>
                    <a:cubicBezTo>
                      <a:pt x="378" y="479"/>
                      <a:pt x="377" y="477"/>
                      <a:pt x="345" y="478"/>
                    </a:cubicBezTo>
                    <a:cubicBezTo>
                      <a:pt x="313" y="479"/>
                      <a:pt x="240" y="478"/>
                      <a:pt x="192" y="478"/>
                    </a:cubicBezTo>
                    <a:cubicBezTo>
                      <a:pt x="144" y="478"/>
                      <a:pt x="87" y="479"/>
                      <a:pt x="57" y="478"/>
                    </a:cubicBezTo>
                    <a:cubicBezTo>
                      <a:pt x="27" y="477"/>
                      <a:pt x="21" y="482"/>
                      <a:pt x="12" y="474"/>
                    </a:cubicBezTo>
                    <a:close/>
                  </a:path>
                </a:pathLst>
              </a:custGeom>
              <a:solidFill>
                <a:srgbClr val="C0C0C0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81" name="Line 133"/>
              <p:cNvSpPr>
                <a:spLocks noChangeShapeType="1"/>
              </p:cNvSpPr>
              <p:nvPr/>
            </p:nvSpPr>
            <p:spPr bwMode="auto">
              <a:xfrm>
                <a:off x="3945" y="1497"/>
                <a:ext cx="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grpSp>
          <p:nvGrpSpPr>
            <p:cNvPr id="67" name="Group 134"/>
            <p:cNvGrpSpPr>
              <a:grpSpLocks/>
            </p:cNvGrpSpPr>
            <p:nvPr/>
          </p:nvGrpSpPr>
          <p:grpSpPr bwMode="auto">
            <a:xfrm>
              <a:off x="2535411" y="2517229"/>
              <a:ext cx="666750" cy="1122362"/>
              <a:chOff x="1632" y="1747"/>
              <a:chExt cx="582" cy="979"/>
            </a:xfrm>
          </p:grpSpPr>
          <p:graphicFrame>
            <p:nvGraphicFramePr>
              <p:cNvPr id="68" name="Object 135"/>
              <p:cNvGraphicFramePr>
                <a:graphicFrameLocks noChangeAspect="1"/>
              </p:cNvGraphicFramePr>
              <p:nvPr/>
            </p:nvGraphicFramePr>
            <p:xfrm>
              <a:off x="1632" y="1763"/>
              <a:ext cx="391" cy="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0" name="Clip" r:id="rId10" imgW="1296063" imgH="3934305" progId="">
                      <p:embed/>
                    </p:oleObj>
                  </mc:Choice>
                  <mc:Fallback>
                    <p:oleObj name="Clip" r:id="rId10" imgW="1296063" imgH="3934305" progId="">
                      <p:embed/>
                      <p:pic>
                        <p:nvPicPr>
                          <p:cNvPr id="68" name="Object 1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18539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1763"/>
                            <a:ext cx="391" cy="9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" name="Freeform 136"/>
              <p:cNvSpPr>
                <a:spLocks/>
              </p:cNvSpPr>
              <p:nvPr/>
            </p:nvSpPr>
            <p:spPr bwMode="auto">
              <a:xfrm>
                <a:off x="1849" y="1747"/>
                <a:ext cx="194" cy="305"/>
              </a:xfrm>
              <a:custGeom>
                <a:avLst/>
                <a:gdLst>
                  <a:gd name="T0" fmla="*/ 81 w 142"/>
                  <a:gd name="T1" fmla="*/ 0 h 223"/>
                  <a:gd name="T2" fmla="*/ 142 w 142"/>
                  <a:gd name="T3" fmla="*/ 3 h 223"/>
                  <a:gd name="T4" fmla="*/ 136 w 142"/>
                  <a:gd name="T5" fmla="*/ 93 h 223"/>
                  <a:gd name="T6" fmla="*/ 130 w 142"/>
                  <a:gd name="T7" fmla="*/ 141 h 223"/>
                  <a:gd name="T8" fmla="*/ 100 w 142"/>
                  <a:gd name="T9" fmla="*/ 175 h 223"/>
                  <a:gd name="T10" fmla="*/ 51 w 142"/>
                  <a:gd name="T11" fmla="*/ 211 h 223"/>
                  <a:gd name="T12" fmla="*/ 31 w 142"/>
                  <a:gd name="T13" fmla="*/ 223 h 223"/>
                  <a:gd name="T14" fmla="*/ 15 w 142"/>
                  <a:gd name="T15" fmla="*/ 214 h 223"/>
                  <a:gd name="T16" fmla="*/ 0 w 142"/>
                  <a:gd name="T17" fmla="*/ 189 h 223"/>
                  <a:gd name="T18" fmla="*/ 19 w 142"/>
                  <a:gd name="T19" fmla="*/ 162 h 223"/>
                  <a:gd name="T20" fmla="*/ 69 w 142"/>
                  <a:gd name="T21" fmla="*/ 114 h 223"/>
                  <a:gd name="T22" fmla="*/ 93 w 142"/>
                  <a:gd name="T23" fmla="*/ 93 h 223"/>
                  <a:gd name="T24" fmla="*/ 81 w 142"/>
                  <a:gd name="T25" fmla="*/ 0 h 2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223"/>
                  <a:gd name="T41" fmla="*/ 142 w 142"/>
                  <a:gd name="T42" fmla="*/ 223 h 22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223">
                    <a:moveTo>
                      <a:pt x="81" y="0"/>
                    </a:moveTo>
                    <a:lnTo>
                      <a:pt x="142" y="3"/>
                    </a:lnTo>
                    <a:lnTo>
                      <a:pt x="136" y="93"/>
                    </a:lnTo>
                    <a:lnTo>
                      <a:pt x="130" y="141"/>
                    </a:lnTo>
                    <a:lnTo>
                      <a:pt x="100" y="175"/>
                    </a:lnTo>
                    <a:lnTo>
                      <a:pt x="51" y="211"/>
                    </a:lnTo>
                    <a:lnTo>
                      <a:pt x="31" y="223"/>
                    </a:lnTo>
                    <a:lnTo>
                      <a:pt x="15" y="214"/>
                    </a:lnTo>
                    <a:lnTo>
                      <a:pt x="0" y="189"/>
                    </a:lnTo>
                    <a:lnTo>
                      <a:pt x="19" y="162"/>
                    </a:lnTo>
                    <a:lnTo>
                      <a:pt x="69" y="114"/>
                    </a:lnTo>
                    <a:lnTo>
                      <a:pt x="93" y="9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0" name="Freeform 137"/>
              <p:cNvSpPr>
                <a:spLocks/>
              </p:cNvSpPr>
              <p:nvPr/>
            </p:nvSpPr>
            <p:spPr bwMode="auto">
              <a:xfrm rot="1798563">
                <a:off x="1825" y="2041"/>
                <a:ext cx="185" cy="89"/>
              </a:xfrm>
              <a:custGeom>
                <a:avLst/>
                <a:gdLst>
                  <a:gd name="T0" fmla="*/ 135 w 135"/>
                  <a:gd name="T1" fmla="*/ 57 h 65"/>
                  <a:gd name="T2" fmla="*/ 125 w 135"/>
                  <a:gd name="T3" fmla="*/ 65 h 65"/>
                  <a:gd name="T4" fmla="*/ 87 w 135"/>
                  <a:gd name="T5" fmla="*/ 58 h 65"/>
                  <a:gd name="T6" fmla="*/ 61 w 135"/>
                  <a:gd name="T7" fmla="*/ 50 h 65"/>
                  <a:gd name="T8" fmla="*/ 31 w 135"/>
                  <a:gd name="T9" fmla="*/ 42 h 65"/>
                  <a:gd name="T10" fmla="*/ 9 w 135"/>
                  <a:gd name="T11" fmla="*/ 31 h 65"/>
                  <a:gd name="T12" fmla="*/ 1 w 135"/>
                  <a:gd name="T13" fmla="*/ 17 h 65"/>
                  <a:gd name="T14" fmla="*/ 2 w 135"/>
                  <a:gd name="T15" fmla="*/ 7 h 65"/>
                  <a:gd name="T16" fmla="*/ 16 w 135"/>
                  <a:gd name="T17" fmla="*/ 1 h 65"/>
                  <a:gd name="T18" fmla="*/ 44 w 135"/>
                  <a:gd name="T19" fmla="*/ 11 h 65"/>
                  <a:gd name="T20" fmla="*/ 78 w 135"/>
                  <a:gd name="T21" fmla="*/ 19 h 65"/>
                  <a:gd name="T22" fmla="*/ 107 w 135"/>
                  <a:gd name="T23" fmla="*/ 36 h 65"/>
                  <a:gd name="T24" fmla="*/ 127 w 135"/>
                  <a:gd name="T25" fmla="*/ 46 h 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5"/>
                  <a:gd name="T40" fmla="*/ 0 h 65"/>
                  <a:gd name="T41" fmla="*/ 135 w 135"/>
                  <a:gd name="T42" fmla="*/ 65 h 6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5" h="65">
                    <a:moveTo>
                      <a:pt x="135" y="57"/>
                    </a:moveTo>
                    <a:cubicBezTo>
                      <a:pt x="133" y="59"/>
                      <a:pt x="133" y="65"/>
                      <a:pt x="125" y="65"/>
                    </a:cubicBezTo>
                    <a:cubicBezTo>
                      <a:pt x="117" y="65"/>
                      <a:pt x="98" y="60"/>
                      <a:pt x="87" y="58"/>
                    </a:cubicBezTo>
                    <a:cubicBezTo>
                      <a:pt x="76" y="55"/>
                      <a:pt x="70" y="52"/>
                      <a:pt x="61" y="50"/>
                    </a:cubicBezTo>
                    <a:cubicBezTo>
                      <a:pt x="52" y="47"/>
                      <a:pt x="40" y="45"/>
                      <a:pt x="31" y="42"/>
                    </a:cubicBezTo>
                    <a:cubicBezTo>
                      <a:pt x="21" y="38"/>
                      <a:pt x="14" y="35"/>
                      <a:pt x="9" y="31"/>
                    </a:cubicBezTo>
                    <a:cubicBezTo>
                      <a:pt x="4" y="27"/>
                      <a:pt x="3" y="21"/>
                      <a:pt x="1" y="17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4" y="4"/>
                      <a:pt x="10" y="0"/>
                      <a:pt x="16" y="1"/>
                    </a:cubicBezTo>
                    <a:cubicBezTo>
                      <a:pt x="23" y="2"/>
                      <a:pt x="34" y="9"/>
                      <a:pt x="44" y="11"/>
                    </a:cubicBezTo>
                    <a:cubicBezTo>
                      <a:pt x="55" y="14"/>
                      <a:pt x="68" y="14"/>
                      <a:pt x="78" y="19"/>
                    </a:cubicBezTo>
                    <a:cubicBezTo>
                      <a:pt x="88" y="23"/>
                      <a:pt x="99" y="31"/>
                      <a:pt x="107" y="36"/>
                    </a:cubicBezTo>
                    <a:cubicBezTo>
                      <a:pt x="114" y="40"/>
                      <a:pt x="124" y="44"/>
                      <a:pt x="127" y="46"/>
                    </a:cubicBezTo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71" name="Freeform 138"/>
              <p:cNvSpPr>
                <a:spLocks/>
              </p:cNvSpPr>
              <p:nvPr/>
            </p:nvSpPr>
            <p:spPr bwMode="auto">
              <a:xfrm>
                <a:off x="1965" y="2109"/>
                <a:ext cx="249" cy="64"/>
              </a:xfrm>
              <a:custGeom>
                <a:avLst/>
                <a:gdLst>
                  <a:gd name="T0" fmla="*/ 16 w 249"/>
                  <a:gd name="T1" fmla="*/ 37 h 64"/>
                  <a:gd name="T2" fmla="*/ 37 w 249"/>
                  <a:gd name="T3" fmla="*/ 39 h 64"/>
                  <a:gd name="T4" fmla="*/ 96 w 249"/>
                  <a:gd name="T5" fmla="*/ 29 h 64"/>
                  <a:gd name="T6" fmla="*/ 135 w 249"/>
                  <a:gd name="T7" fmla="*/ 21 h 64"/>
                  <a:gd name="T8" fmla="*/ 162 w 249"/>
                  <a:gd name="T9" fmla="*/ 13 h 64"/>
                  <a:gd name="T10" fmla="*/ 176 w 249"/>
                  <a:gd name="T11" fmla="*/ 2 h 64"/>
                  <a:gd name="T12" fmla="*/ 189 w 249"/>
                  <a:gd name="T13" fmla="*/ 2 h 64"/>
                  <a:gd name="T14" fmla="*/ 198 w 249"/>
                  <a:gd name="T15" fmla="*/ 12 h 64"/>
                  <a:gd name="T16" fmla="*/ 242 w 249"/>
                  <a:gd name="T17" fmla="*/ 17 h 64"/>
                  <a:gd name="T18" fmla="*/ 240 w 249"/>
                  <a:gd name="T19" fmla="*/ 26 h 64"/>
                  <a:gd name="T20" fmla="*/ 206 w 249"/>
                  <a:gd name="T21" fmla="*/ 23 h 64"/>
                  <a:gd name="T22" fmla="*/ 194 w 249"/>
                  <a:gd name="T23" fmla="*/ 48 h 64"/>
                  <a:gd name="T24" fmla="*/ 170 w 249"/>
                  <a:gd name="T25" fmla="*/ 55 h 64"/>
                  <a:gd name="T26" fmla="*/ 155 w 249"/>
                  <a:gd name="T27" fmla="*/ 43 h 64"/>
                  <a:gd name="T28" fmla="*/ 132 w 249"/>
                  <a:gd name="T29" fmla="*/ 44 h 64"/>
                  <a:gd name="T30" fmla="*/ 96 w 249"/>
                  <a:gd name="T31" fmla="*/ 51 h 64"/>
                  <a:gd name="T32" fmla="*/ 58 w 249"/>
                  <a:gd name="T33" fmla="*/ 59 h 64"/>
                  <a:gd name="T34" fmla="*/ 24 w 249"/>
                  <a:gd name="T35" fmla="*/ 60 h 64"/>
                  <a:gd name="T36" fmla="*/ 6 w 249"/>
                  <a:gd name="T37" fmla="*/ 61 h 64"/>
                  <a:gd name="T38" fmla="*/ 2 w 249"/>
                  <a:gd name="T39" fmla="*/ 44 h 64"/>
                  <a:gd name="T40" fmla="*/ 16 w 249"/>
                  <a:gd name="T41" fmla="*/ 37 h 6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9"/>
                  <a:gd name="T64" fmla="*/ 0 h 64"/>
                  <a:gd name="T65" fmla="*/ 249 w 249"/>
                  <a:gd name="T66" fmla="*/ 64 h 6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9" h="64">
                    <a:moveTo>
                      <a:pt x="16" y="37"/>
                    </a:moveTo>
                    <a:cubicBezTo>
                      <a:pt x="23" y="38"/>
                      <a:pt x="24" y="40"/>
                      <a:pt x="37" y="39"/>
                    </a:cubicBezTo>
                    <a:cubicBezTo>
                      <a:pt x="50" y="37"/>
                      <a:pt x="80" y="32"/>
                      <a:pt x="96" y="29"/>
                    </a:cubicBezTo>
                    <a:cubicBezTo>
                      <a:pt x="111" y="27"/>
                      <a:pt x="122" y="24"/>
                      <a:pt x="135" y="21"/>
                    </a:cubicBezTo>
                    <a:cubicBezTo>
                      <a:pt x="145" y="19"/>
                      <a:pt x="155" y="16"/>
                      <a:pt x="162" y="13"/>
                    </a:cubicBezTo>
                    <a:cubicBezTo>
                      <a:pt x="169" y="10"/>
                      <a:pt x="172" y="4"/>
                      <a:pt x="176" y="2"/>
                    </a:cubicBezTo>
                    <a:cubicBezTo>
                      <a:pt x="180" y="0"/>
                      <a:pt x="185" y="0"/>
                      <a:pt x="189" y="2"/>
                    </a:cubicBezTo>
                    <a:cubicBezTo>
                      <a:pt x="193" y="4"/>
                      <a:pt x="189" y="10"/>
                      <a:pt x="198" y="12"/>
                    </a:cubicBezTo>
                    <a:cubicBezTo>
                      <a:pt x="207" y="14"/>
                      <a:pt x="235" y="15"/>
                      <a:pt x="242" y="17"/>
                    </a:cubicBezTo>
                    <a:cubicBezTo>
                      <a:pt x="249" y="19"/>
                      <a:pt x="246" y="25"/>
                      <a:pt x="240" y="26"/>
                    </a:cubicBezTo>
                    <a:cubicBezTo>
                      <a:pt x="234" y="27"/>
                      <a:pt x="213" y="19"/>
                      <a:pt x="206" y="23"/>
                    </a:cubicBezTo>
                    <a:cubicBezTo>
                      <a:pt x="199" y="27"/>
                      <a:pt x="200" y="43"/>
                      <a:pt x="194" y="48"/>
                    </a:cubicBezTo>
                    <a:cubicBezTo>
                      <a:pt x="188" y="53"/>
                      <a:pt x="176" y="56"/>
                      <a:pt x="170" y="55"/>
                    </a:cubicBezTo>
                    <a:cubicBezTo>
                      <a:pt x="164" y="54"/>
                      <a:pt x="160" y="45"/>
                      <a:pt x="155" y="43"/>
                    </a:cubicBezTo>
                    <a:cubicBezTo>
                      <a:pt x="150" y="41"/>
                      <a:pt x="143" y="44"/>
                      <a:pt x="132" y="44"/>
                    </a:cubicBezTo>
                    <a:cubicBezTo>
                      <a:pt x="123" y="44"/>
                      <a:pt x="109" y="49"/>
                      <a:pt x="96" y="51"/>
                    </a:cubicBezTo>
                    <a:cubicBezTo>
                      <a:pt x="83" y="52"/>
                      <a:pt x="69" y="59"/>
                      <a:pt x="58" y="59"/>
                    </a:cubicBezTo>
                    <a:cubicBezTo>
                      <a:pt x="47" y="61"/>
                      <a:pt x="32" y="60"/>
                      <a:pt x="24" y="60"/>
                    </a:cubicBezTo>
                    <a:cubicBezTo>
                      <a:pt x="18" y="60"/>
                      <a:pt x="10" y="64"/>
                      <a:pt x="6" y="61"/>
                    </a:cubicBezTo>
                    <a:cubicBezTo>
                      <a:pt x="1" y="58"/>
                      <a:pt x="0" y="47"/>
                      <a:pt x="2" y="44"/>
                    </a:cubicBezTo>
                    <a:cubicBezTo>
                      <a:pt x="3" y="40"/>
                      <a:pt x="13" y="38"/>
                      <a:pt x="16" y="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 anchor="ctr"/>
              <a:lstStyle/>
              <a:p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123" name="직사각형 122"/>
          <p:cNvSpPr/>
          <p:nvPr/>
        </p:nvSpPr>
        <p:spPr>
          <a:xfrm>
            <a:off x="1107354" y="6220016"/>
            <a:ext cx="2483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 Unicode MS" panose="020B0604020202020204" pitchFamily="50" charset="-127"/>
              </a:rPr>
              <a:t>Synchronous communication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825338" y="6232786"/>
            <a:ext cx="2606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 Unicode MS" panose="020B0604020202020204" pitchFamily="50" charset="-127"/>
              </a:rPr>
              <a:t>Asynchronous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99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Communication mode</a:t>
            </a:r>
            <a:endParaRPr lang="ko-KR" altLang="en-US"/>
          </a:p>
        </p:txBody>
      </p:sp>
      <p:graphicFrame>
        <p:nvGraphicFramePr>
          <p:cNvPr id="7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714812"/>
              </p:ext>
            </p:extLst>
          </p:nvPr>
        </p:nvGraphicFramePr>
        <p:xfrm>
          <a:off x="457803" y="1175656"/>
          <a:ext cx="8218487" cy="5134244"/>
        </p:xfrm>
        <a:graphic>
          <a:graphicData uri="http://schemas.openxmlformats.org/drawingml/2006/table">
            <a:tbl>
              <a:tblPr/>
              <a:tblGrid>
                <a:gridCol w="196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9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8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58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Mode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MPI Call Routine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5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Blocking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Non Blocking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Synchronous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comm.Ssend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comm.Issend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Ready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comm.Rsend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comm.Irsend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Buffer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comm.Bsend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comm.Ibsend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Standard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comm.Isend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2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Recv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comm.Recv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comm.Irecv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anchor="ctr" horzOverflow="overflow">
                    <a:lnL>
                      <a:noFill/>
                    </a:lnL>
                    <a:lnR cap="flat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9287" y="5085215"/>
            <a:ext cx="7545724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Send &amp; </a:t>
            </a:r>
            <a:r>
              <a:rPr lang="en-US" altLang="ko-KR" dirty="0" err="1"/>
              <a:t>Recv</a:t>
            </a:r>
            <a:r>
              <a:rPr lang="en-US" altLang="ko-KR" dirty="0"/>
              <a:t> : Blocking communication</a:t>
            </a:r>
          </a:p>
          <a:p>
            <a:pPr lvl="1"/>
            <a:r>
              <a:rPr lang="en-US" altLang="ko-KR" dirty="0" err="1"/>
              <a:t>comm.Send</a:t>
            </a:r>
            <a:endParaRPr lang="en-US" altLang="ko-KR" dirty="0"/>
          </a:p>
          <a:p>
            <a:pPr lvl="2"/>
            <a:r>
              <a:rPr lang="ko-KR" altLang="en-US" dirty="0"/>
              <a:t>송신 프로세스가 데이터를 모두 전송했음을 확인한 후 </a:t>
            </a:r>
            <a:r>
              <a:rPr lang="ko-KR" altLang="en-US" dirty="0" err="1"/>
              <a:t>리턴되어</a:t>
            </a:r>
            <a:r>
              <a:rPr lang="ko-KR" altLang="en-US" dirty="0"/>
              <a:t> 호출을 종료</a:t>
            </a:r>
            <a:endParaRPr lang="en-US" altLang="ko-KR" dirty="0"/>
          </a:p>
          <a:p>
            <a:pPr lvl="2"/>
            <a:r>
              <a:rPr lang="ko-KR" altLang="en-US" dirty="0"/>
              <a:t>데이터는 수신 프로세스의 버퍼나 메모리에 전송이 완료되어야 함</a:t>
            </a:r>
            <a:endParaRPr lang="en-US" altLang="ko-KR" dirty="0"/>
          </a:p>
          <a:p>
            <a:pPr lvl="2"/>
            <a:r>
              <a:rPr lang="ko-KR" altLang="en-US" dirty="0"/>
              <a:t>송신이 끝날 때까지 데이터가 변하지 않음</a:t>
            </a:r>
            <a:endParaRPr lang="en-US" altLang="ko-KR" dirty="0"/>
          </a:p>
          <a:p>
            <a:pPr lvl="1"/>
            <a:r>
              <a:rPr lang="en-US" altLang="ko-KR" dirty="0" err="1"/>
              <a:t>comm.Recv</a:t>
            </a:r>
            <a:endParaRPr lang="en-US" altLang="ko-KR" dirty="0"/>
          </a:p>
          <a:p>
            <a:pPr lvl="2"/>
            <a:r>
              <a:rPr lang="ko-KR" altLang="en-US" dirty="0"/>
              <a:t>수신 프로세스의 데이터 수신이 완료된 후 </a:t>
            </a:r>
            <a:r>
              <a:rPr lang="ko-KR" altLang="en-US" dirty="0" err="1"/>
              <a:t>리턴되어</a:t>
            </a:r>
            <a:r>
              <a:rPr lang="ko-KR" altLang="en-US" dirty="0"/>
              <a:t> 호출을 종료</a:t>
            </a:r>
            <a:endParaRPr lang="en-US" altLang="ko-KR" dirty="0"/>
          </a:p>
          <a:p>
            <a:pPr lvl="2"/>
            <a:r>
              <a:rPr lang="ko-KR" altLang="en-US" dirty="0"/>
              <a:t>수신이 끝날 때까지 데이터가 변하지 않음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Avoiding deadlock (or hung)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22130" y="5122727"/>
            <a:ext cx="4176580" cy="340519"/>
          </a:xfrm>
          <a:prstGeom prst="roundRect">
            <a:avLst/>
          </a:prstGeom>
          <a:noFill/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7288" y="6321650"/>
            <a:ext cx="29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Deadlock can happen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3074" name="Picture 2" descr="standard_send">
            <a:extLst>
              <a:ext uri="{FF2B5EF4-FFF2-40B4-BE49-F238E27FC236}">
                <a16:creationId xmlns:a16="http://schemas.microsoft.com/office/drawing/2014/main" id="{2B8A3B54-02DA-4D82-B880-A16B477F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6" y="4233712"/>
            <a:ext cx="3877554" cy="19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s.mtsu.edu/~rbutler/courses/pp6330/www.navo.hpc.mil/pet/Video/Courses/MPI/Mod_2/Slides/std.gt.gif">
            <a:extLst>
              <a:ext uri="{FF2B5EF4-FFF2-40B4-BE49-F238E27FC236}">
                <a16:creationId xmlns:a16="http://schemas.microsoft.com/office/drawing/2014/main" id="{21A74BF2-33E6-4A68-A3BE-D1A91CCC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80" y="4233712"/>
            <a:ext cx="3877554" cy="212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75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 deadlock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4804" y="1268413"/>
            <a:ext cx="7487435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Exchange messages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0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1, tag1)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1, tag2)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1 :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0, tag1)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0, tag2)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284" y="3770486"/>
            <a:ext cx="1552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comm.Send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48" y="3770486"/>
            <a:ext cx="1552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comm.Recv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69384" y="5858776"/>
            <a:ext cx="15368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comm.Send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1668" y="5868058"/>
            <a:ext cx="15368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comm.Recv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1418" y="4387212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0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1418" y="5222283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1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cxnSp>
        <p:nvCxnSpPr>
          <p:cNvPr id="30" name="직선 연결선 29"/>
          <p:cNvCxnSpPr>
            <a:stCxn id="27" idx="3"/>
          </p:cNvCxnSpPr>
          <p:nvPr/>
        </p:nvCxnSpPr>
        <p:spPr>
          <a:xfrm>
            <a:off x="2512313" y="4571878"/>
            <a:ext cx="749405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512312" y="5406949"/>
            <a:ext cx="1181466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4" idx="2"/>
          </p:cNvCxnSpPr>
          <p:nvPr/>
        </p:nvCxnSpPr>
        <p:spPr>
          <a:xfrm>
            <a:off x="3277556" y="4139818"/>
            <a:ext cx="0" cy="432059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7" idx="0"/>
          </p:cNvCxnSpPr>
          <p:nvPr/>
        </p:nvCxnSpPr>
        <p:spPr>
          <a:xfrm flipV="1">
            <a:off x="3670095" y="5408874"/>
            <a:ext cx="0" cy="459184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261718" y="4571878"/>
            <a:ext cx="905461" cy="0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693778" y="4571877"/>
            <a:ext cx="473401" cy="835071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187625" y="4571878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683555" y="5408874"/>
            <a:ext cx="905461" cy="0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41868" y="4571877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69858" y="4573804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413878" y="4571878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485888" y="4571878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557898" y="4571879"/>
            <a:ext cx="370273" cy="83507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527004" y="4573804"/>
            <a:ext cx="1121267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675229" y="4139818"/>
            <a:ext cx="0" cy="461498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928171" y="5408874"/>
            <a:ext cx="1348527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5648271" y="4573804"/>
            <a:ext cx="349827" cy="835070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6214128" y="5397667"/>
            <a:ext cx="0" cy="461109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276698" y="4573804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97463" y="4564277"/>
            <a:ext cx="905461" cy="0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6348708" y="4571878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6430158" y="4573804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6502168" y="4571878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>
            <a:off x="6574178" y="4573804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6655628" y="4571878"/>
            <a:ext cx="369490" cy="823863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025118" y="4571877"/>
            <a:ext cx="643312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6684582" y="5408874"/>
            <a:ext cx="643312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220090" y="4911605"/>
            <a:ext cx="72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Ready </a:t>
            </a:r>
            <a:b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</a:b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to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31800" y="4949590"/>
            <a:ext cx="72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Ready </a:t>
            </a:r>
            <a:b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</a:b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to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44010" y="4581160"/>
            <a:ext cx="63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Data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71658" y="5024261"/>
            <a:ext cx="639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Data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6242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Unconditional deadlock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95502" y="1271008"/>
            <a:ext cx="748904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Exchange messages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0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1, tag2)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1, tag1)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1 :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0, tag1)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0, tag2)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1284" y="3770486"/>
            <a:ext cx="1552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comm.Recv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1668" y="5868058"/>
            <a:ext cx="15368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comm.Recv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1418" y="4387212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0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1418" y="5222283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1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cxnSp>
        <p:nvCxnSpPr>
          <p:cNvPr id="16" name="직선 연결선 15"/>
          <p:cNvCxnSpPr>
            <a:stCxn id="14" idx="3"/>
          </p:cNvCxnSpPr>
          <p:nvPr/>
        </p:nvCxnSpPr>
        <p:spPr>
          <a:xfrm>
            <a:off x="2512313" y="4571878"/>
            <a:ext cx="749405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12312" y="5406949"/>
            <a:ext cx="1181466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2"/>
          </p:cNvCxnSpPr>
          <p:nvPr/>
        </p:nvCxnSpPr>
        <p:spPr>
          <a:xfrm>
            <a:off x="3277556" y="4139818"/>
            <a:ext cx="0" cy="432059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0"/>
          </p:cNvCxnSpPr>
          <p:nvPr/>
        </p:nvCxnSpPr>
        <p:spPr>
          <a:xfrm flipV="1">
            <a:off x="3670095" y="5408874"/>
            <a:ext cx="0" cy="459184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261718" y="4571877"/>
            <a:ext cx="1598322" cy="1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693778" y="4571877"/>
            <a:ext cx="473401" cy="835071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83555" y="5408874"/>
            <a:ext cx="905461" cy="0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282589" y="4603241"/>
            <a:ext cx="349827" cy="835070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37192" y="4949590"/>
            <a:ext cx="72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Ready </a:t>
            </a:r>
            <a:b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</a:b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to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30478" y="4954186"/>
            <a:ext cx="72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Ready </a:t>
            </a:r>
            <a:b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</a:b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to </a:t>
            </a:r>
            <a:r>
              <a:rPr lang="en-US" altLang="ko-KR" sz="12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36460" y="4824184"/>
            <a:ext cx="259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No data transfer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57949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deadlock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5502" y="1271255"/>
            <a:ext cx="770507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Exchange messages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0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1, tag1)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1, tag2)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mpirank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== 1 :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 0, tag2)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 0, tag1)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3326" y="3770486"/>
            <a:ext cx="155254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MPI_SEND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10" y="5868058"/>
            <a:ext cx="15368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MPI_SEND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60" y="4387212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0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460" y="5222283"/>
            <a:ext cx="14108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mpirank</a:t>
            </a:r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 1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cxnSp>
        <p:nvCxnSpPr>
          <p:cNvPr id="15" name="직선 연결선 14"/>
          <p:cNvCxnSpPr>
            <a:stCxn id="13" idx="3"/>
          </p:cNvCxnSpPr>
          <p:nvPr/>
        </p:nvCxnSpPr>
        <p:spPr>
          <a:xfrm>
            <a:off x="2094355" y="4571878"/>
            <a:ext cx="749405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94354" y="5406949"/>
            <a:ext cx="1181466" cy="0"/>
          </a:xfrm>
          <a:prstGeom prst="line">
            <a:avLst/>
          </a:prstGeom>
          <a:ln w="19050">
            <a:solidFill>
              <a:srgbClr val="005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2"/>
          </p:cNvCxnSpPr>
          <p:nvPr/>
        </p:nvCxnSpPr>
        <p:spPr>
          <a:xfrm>
            <a:off x="2859598" y="4139818"/>
            <a:ext cx="0" cy="432059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0"/>
          </p:cNvCxnSpPr>
          <p:nvPr/>
        </p:nvCxnSpPr>
        <p:spPr>
          <a:xfrm flipV="1">
            <a:off x="3252137" y="5408874"/>
            <a:ext cx="0" cy="459184"/>
          </a:xfrm>
          <a:prstGeom prst="straightConnector1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2843760" y="4571877"/>
            <a:ext cx="1598322" cy="1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265597" y="5408874"/>
            <a:ext cx="905461" cy="0"/>
          </a:xfrm>
          <a:prstGeom prst="line">
            <a:avLst/>
          </a:prstGeom>
          <a:ln w="19050">
            <a:solidFill>
              <a:srgbClr val="005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4097" y="4201373"/>
            <a:ext cx="28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Wait for signal of </a:t>
            </a:r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. ready 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65597" y="5484577"/>
            <a:ext cx="286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Wait for signal of </a:t>
            </a:r>
            <a:r>
              <a:rPr lang="en-US" altLang="ko-KR" sz="1400" dirty="0" err="1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recv</a:t>
            </a:r>
            <a:r>
              <a:rPr lang="en-US" altLang="ko-KR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. ready 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pic>
        <p:nvPicPr>
          <p:cNvPr id="20" name="Picture 2" descr="standard_send">
            <a:extLst>
              <a:ext uri="{FF2B5EF4-FFF2-40B4-BE49-F238E27FC236}">
                <a16:creationId xmlns:a16="http://schemas.microsoft.com/office/drawing/2014/main" id="{C12166D2-7903-49E0-ABC6-6B9E8E10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354" y="3770486"/>
            <a:ext cx="3627967" cy="179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94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4 : deadlock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82977" y="1125538"/>
            <a:ext cx="7489040" cy="513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6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buf_size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100000</a:t>
            </a:r>
            <a:endParaRPr lang="en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.ones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buf_size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.empty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buf_size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dest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.Recv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source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55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6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dest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55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6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6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.Recv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source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" altLang="ko-KR" sz="1600" dirty="0">
              <a:solidFill>
                <a:srgbClr val="CCCCCC"/>
              </a:solidFill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"Everything okay"</a:t>
            </a:r>
            <a:r>
              <a:rPr lang="en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1518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comm.Send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comm.Ssend</a:t>
            </a:r>
            <a:r>
              <a:rPr lang="ko-KR" altLang="en-US" dirty="0"/>
              <a:t>는 기본적으로 동일하다고 생각</a:t>
            </a:r>
            <a:endParaRPr lang="en-US" altLang="ko-KR" dirty="0"/>
          </a:p>
          <a:p>
            <a:pPr lvl="1"/>
            <a:r>
              <a:rPr lang="en-US" altLang="ko-KR" dirty="0" err="1"/>
              <a:t>comm.Ssend</a:t>
            </a:r>
            <a:r>
              <a:rPr lang="en-US" altLang="ko-KR" dirty="0"/>
              <a:t> </a:t>
            </a:r>
            <a:r>
              <a:rPr lang="ko-KR" altLang="en-US" dirty="0"/>
              <a:t>는 항상 동기 통신을 수행하고 </a:t>
            </a:r>
            <a:r>
              <a:rPr lang="en-US" altLang="ko-KR" dirty="0" err="1"/>
              <a:t>comm.Send</a:t>
            </a:r>
            <a:r>
              <a:rPr lang="ko-KR" altLang="en-US" dirty="0"/>
              <a:t>는 버퍼 크기에 따라 비동기 통신처럼 작동하지만 동기 통신을 수행하는 경우도 있음</a:t>
            </a:r>
            <a:endParaRPr lang="en-US" altLang="ko-KR" dirty="0"/>
          </a:p>
          <a:p>
            <a:pPr lvl="1"/>
            <a:r>
              <a:rPr lang="en-US" altLang="ko-KR" dirty="0" err="1"/>
              <a:t>comm.Send</a:t>
            </a:r>
            <a:r>
              <a:rPr lang="ko-KR" altLang="en-US" dirty="0"/>
              <a:t> 함수 또한 동기 통신을 수행한다고 가정하고 코드를 작성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Deadlock </a:t>
            </a:r>
            <a:r>
              <a:rPr lang="ko-KR" altLang="en-US" dirty="0"/>
              <a:t>피하기</a:t>
            </a:r>
            <a:endParaRPr lang="en-US" altLang="ko-KR" dirty="0"/>
          </a:p>
          <a:p>
            <a:pPr lvl="1"/>
            <a:r>
              <a:rPr lang="en-US" altLang="ko-KR" dirty="0"/>
              <a:t>send / receive</a:t>
            </a:r>
            <a:r>
              <a:rPr lang="ko-KR" altLang="en-US" dirty="0"/>
              <a:t>에 참여하는 프로세스의 호출 순서를 </a:t>
            </a:r>
            <a:r>
              <a:rPr lang="ko-KR" altLang="en-US" dirty="0" err="1"/>
              <a:t>주의깊게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1"/>
            <a:r>
              <a:rPr lang="en-US" altLang="ko-KR" dirty="0" err="1"/>
              <a:t>comm.Send</a:t>
            </a:r>
            <a:r>
              <a:rPr lang="en-US" altLang="ko-KR" dirty="0"/>
              <a:t> </a:t>
            </a:r>
            <a:r>
              <a:rPr lang="ko-KR" altLang="en-US" dirty="0"/>
              <a:t>는 동기 통신으로 간주하고 버퍼 통신이 없을 것이라고 간주</a:t>
            </a:r>
            <a:endParaRPr lang="en-US" altLang="ko-KR" dirty="0"/>
          </a:p>
          <a:p>
            <a:pPr lvl="1"/>
            <a:r>
              <a:rPr lang="ko-KR" altLang="en-US" dirty="0" err="1"/>
              <a:t>비통기</a:t>
            </a:r>
            <a:r>
              <a:rPr lang="ko-KR" altLang="en-US" dirty="0"/>
              <a:t> 통신을 사용</a:t>
            </a:r>
            <a:endParaRPr lang="en-US" altLang="ko-KR" dirty="0"/>
          </a:p>
          <a:p>
            <a:pPr lvl="1"/>
            <a:r>
              <a:rPr lang="en-US" altLang="ko-KR" dirty="0" err="1"/>
              <a:t>comm.Sendrecv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Ensuring a Program is Safe (No deadlock)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30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comm.Sendrecv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통신</a:t>
            </a:r>
            <a:endParaRPr lang="en-US" altLang="ko-KR" dirty="0"/>
          </a:p>
          <a:p>
            <a:pPr lvl="1"/>
            <a:r>
              <a:rPr lang="en-US" altLang="ko-KR" dirty="0" err="1"/>
              <a:t>comm.Isend</a:t>
            </a:r>
            <a:r>
              <a:rPr lang="en-US" altLang="ko-KR" dirty="0"/>
              <a:t> / </a:t>
            </a:r>
            <a:r>
              <a:rPr lang="en-US" altLang="ko-KR" dirty="0" err="1"/>
              <a:t>comm.Irecv</a:t>
            </a:r>
            <a:endParaRPr lang="en-US" altLang="ko-KR" dirty="0"/>
          </a:p>
          <a:p>
            <a:pPr lvl="1"/>
            <a:r>
              <a:rPr lang="en-US" altLang="ko-KR" dirty="0" err="1"/>
              <a:t>comm.Wait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 함수들</a:t>
            </a:r>
          </a:p>
        </p:txBody>
      </p:sp>
    </p:spTree>
    <p:extLst>
      <p:ext uri="{BB962C8B-B14F-4D97-AF65-F5344CB8AC3E}">
        <p14:creationId xmlns:p14="http://schemas.microsoft.com/office/powerpoint/2010/main" val="2649815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Sendrecv</a:t>
            </a:r>
            <a:r>
              <a:rPr lang="en-US" altLang="ko-KR" dirty="0"/>
              <a:t>(</a:t>
            </a:r>
            <a:r>
              <a:rPr lang="en-US" altLang="ko-KR" dirty="0" err="1"/>
              <a:t>sendbuf</a:t>
            </a:r>
            <a:r>
              <a:rPr lang="en-US" altLang="ko-KR" dirty="0"/>
              <a:t>, </a:t>
            </a:r>
            <a:r>
              <a:rPr lang="en-US" altLang="ko-KR" dirty="0" err="1"/>
              <a:t>dest</a:t>
            </a:r>
            <a:r>
              <a:rPr lang="en-US" altLang="ko-KR" dirty="0"/>
              <a:t>, </a:t>
            </a:r>
            <a:r>
              <a:rPr lang="en-US" altLang="ko-KR" dirty="0" err="1"/>
              <a:t>sendtag</a:t>
            </a:r>
            <a:r>
              <a:rPr lang="en-US" altLang="ko-KR" dirty="0"/>
              <a:t>=0, </a:t>
            </a:r>
            <a:r>
              <a:rPr lang="en-US" altLang="ko-KR" dirty="0" err="1"/>
              <a:t>recvbuf</a:t>
            </a:r>
            <a:r>
              <a:rPr lang="en-US" altLang="ko-KR" dirty="0"/>
              <a:t>=None, source=ANY_SOURCE, </a:t>
            </a:r>
            <a:r>
              <a:rPr lang="en-US" altLang="ko-KR" dirty="0" err="1"/>
              <a:t>recvtag</a:t>
            </a:r>
            <a:r>
              <a:rPr lang="en-US" altLang="ko-KR" dirty="0"/>
              <a:t>=ANY_TAG, status=None)</a:t>
            </a:r>
          </a:p>
          <a:p>
            <a:pPr lvl="1"/>
            <a:r>
              <a:rPr lang="en-US" altLang="ko-KR" dirty="0" err="1"/>
              <a:t>sendbuf</a:t>
            </a:r>
            <a:r>
              <a:rPr lang="en-US" altLang="ko-KR" dirty="0"/>
              <a:t> (</a:t>
            </a:r>
            <a:r>
              <a:rPr lang="en-US" altLang="ko-KR" dirty="0" err="1"/>
              <a:t>BufSpec</a:t>
            </a:r>
            <a:r>
              <a:rPr lang="en-US" altLang="ko-KR" dirty="0"/>
              <a:t>) – </a:t>
            </a:r>
            <a:r>
              <a:rPr lang="ko-KR" altLang="en-US" dirty="0" err="1"/>
              <a:t>송신버퍼</a:t>
            </a:r>
            <a:endParaRPr lang="en-US" altLang="ko-KR" dirty="0"/>
          </a:p>
          <a:p>
            <a:pPr lvl="1"/>
            <a:r>
              <a:rPr lang="en-US" altLang="ko-KR" dirty="0" err="1"/>
              <a:t>dest</a:t>
            </a:r>
            <a:r>
              <a:rPr lang="en-US" altLang="ko-KR" dirty="0"/>
              <a:t> (int) – </a:t>
            </a:r>
            <a:r>
              <a:rPr lang="ko-KR" altLang="en-US" dirty="0"/>
              <a:t>보낼 랭크</a:t>
            </a:r>
            <a:endParaRPr lang="en-US" altLang="ko-KR" dirty="0"/>
          </a:p>
          <a:p>
            <a:pPr lvl="1"/>
            <a:r>
              <a:rPr lang="en-US" altLang="ko-KR" dirty="0" err="1"/>
              <a:t>sendtag</a:t>
            </a:r>
            <a:r>
              <a:rPr lang="en-US" altLang="ko-KR" dirty="0"/>
              <a:t> (int) – </a:t>
            </a:r>
            <a:r>
              <a:rPr lang="ko-KR" altLang="en-US" dirty="0"/>
              <a:t>송신메시지 태그</a:t>
            </a:r>
            <a:endParaRPr lang="en-US" altLang="ko-KR" dirty="0"/>
          </a:p>
          <a:p>
            <a:pPr lvl="1"/>
            <a:r>
              <a:rPr lang="en-US" altLang="ko-KR" dirty="0" err="1"/>
              <a:t>recvbuf</a:t>
            </a:r>
            <a:r>
              <a:rPr lang="en-US" altLang="ko-KR" dirty="0"/>
              <a:t> (</a:t>
            </a:r>
            <a:r>
              <a:rPr lang="en-US" altLang="ko-KR" dirty="0" err="1"/>
              <a:t>BufSpec</a:t>
            </a:r>
            <a:r>
              <a:rPr lang="en-US" altLang="ko-KR" dirty="0"/>
              <a:t>) – </a:t>
            </a:r>
            <a:r>
              <a:rPr lang="ko-KR" altLang="en-US" dirty="0" err="1"/>
              <a:t>수신버퍼</a:t>
            </a:r>
            <a:endParaRPr lang="en-US" altLang="ko-KR" dirty="0"/>
          </a:p>
          <a:p>
            <a:pPr lvl="1"/>
            <a:r>
              <a:rPr lang="en-US" altLang="ko-KR" dirty="0"/>
              <a:t>source (int) – </a:t>
            </a:r>
            <a:r>
              <a:rPr lang="ko-KR" altLang="en-US" dirty="0"/>
              <a:t>받을 랭크</a:t>
            </a:r>
            <a:endParaRPr lang="en-US" altLang="ko-KR" dirty="0"/>
          </a:p>
          <a:p>
            <a:pPr lvl="1"/>
            <a:r>
              <a:rPr lang="en-US" altLang="ko-KR" dirty="0" err="1"/>
              <a:t>recvtag</a:t>
            </a:r>
            <a:r>
              <a:rPr lang="en-US" altLang="ko-KR" dirty="0"/>
              <a:t> (int) – </a:t>
            </a:r>
            <a:r>
              <a:rPr lang="ko-KR" altLang="en-US" dirty="0"/>
              <a:t>수신메시지 태그</a:t>
            </a:r>
            <a:endParaRPr lang="en-US" altLang="ko-KR" dirty="0"/>
          </a:p>
          <a:p>
            <a:pPr lvl="1"/>
            <a:r>
              <a:rPr lang="en-US" altLang="ko-KR" dirty="0"/>
              <a:t>status (Optional[Status]) – </a:t>
            </a:r>
            <a:r>
              <a:rPr lang="ko-KR" altLang="en-US" dirty="0"/>
              <a:t>메시지 상태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comm.Sendrecv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85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메시지 전달 방식의 병렬화 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MPI </a:t>
            </a:r>
            <a:r>
              <a:rPr lang="ko-KR" altLang="en-US" dirty="0"/>
              <a:t>는 데이터 통신을 위한 도구를 제공</a:t>
            </a:r>
            <a:endParaRPr lang="en-US" altLang="ko-KR" dirty="0"/>
          </a:p>
          <a:p>
            <a:pPr lvl="1"/>
            <a:r>
              <a:rPr lang="ko-KR" altLang="en-US" dirty="0"/>
              <a:t>데이터 송신</a:t>
            </a:r>
            <a:r>
              <a:rPr lang="en-US" altLang="ko-KR" dirty="0"/>
              <a:t>/</a:t>
            </a:r>
            <a:r>
              <a:rPr lang="ko-KR" altLang="en-US" dirty="0"/>
              <a:t>수신 프로세스 정의</a:t>
            </a:r>
            <a:endParaRPr lang="en-US" altLang="ko-KR" dirty="0"/>
          </a:p>
          <a:p>
            <a:pPr lvl="1"/>
            <a:r>
              <a:rPr lang="ko-KR" altLang="en-US" dirty="0"/>
              <a:t>일대일</a:t>
            </a:r>
            <a:r>
              <a:rPr lang="en-US" altLang="ko-KR" dirty="0"/>
              <a:t>, </a:t>
            </a:r>
            <a:r>
              <a:rPr lang="ko-KR" altLang="en-US" dirty="0"/>
              <a:t>일대다</a:t>
            </a:r>
            <a:r>
              <a:rPr lang="en-US" altLang="ko-KR" dirty="0"/>
              <a:t>, </a:t>
            </a:r>
            <a:r>
              <a:rPr lang="ko-KR" altLang="en-US" dirty="0"/>
              <a:t>다대일</a:t>
            </a:r>
            <a:r>
              <a:rPr lang="en-US" altLang="ko-KR" dirty="0"/>
              <a:t>, </a:t>
            </a:r>
            <a:r>
              <a:rPr lang="ko-KR" altLang="en-US" dirty="0"/>
              <a:t>다대다 등 다양한 통신 함수</a:t>
            </a:r>
            <a:endParaRPr lang="en-US" altLang="ko-KR" dirty="0"/>
          </a:p>
          <a:p>
            <a:pPr lvl="1"/>
            <a:r>
              <a:rPr lang="ko-KR" altLang="en-US" dirty="0"/>
              <a:t>병렬 파일 </a:t>
            </a:r>
            <a:r>
              <a:rPr lang="en-US" altLang="ko-KR" dirty="0"/>
              <a:t>IO</a:t>
            </a:r>
            <a:r>
              <a:rPr lang="ko-KR" altLang="en-US" dirty="0"/>
              <a:t> 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 </a:t>
            </a:r>
            <a:r>
              <a:rPr lang="ko-KR" altLang="en-US" dirty="0"/>
              <a:t>프로그래밍 모델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174" y="3930825"/>
            <a:ext cx="2223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MPI: multi-processes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0" y="1537105"/>
            <a:ext cx="2385350" cy="23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4129988" y="1459903"/>
            <a:ext cx="432048" cy="2777451"/>
            <a:chOff x="827584" y="2348880"/>
            <a:chExt cx="504056" cy="3240360"/>
          </a:xfrm>
        </p:grpSpPr>
        <p:sp>
          <p:nvSpPr>
            <p:cNvPr id="53" name="직사각형 52"/>
            <p:cNvSpPr/>
            <p:nvPr/>
          </p:nvSpPr>
          <p:spPr>
            <a:xfrm>
              <a:off x="827584" y="2348880"/>
              <a:ext cx="504056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27584" y="2852936"/>
              <a:ext cx="504056" cy="504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27584" y="3356992"/>
              <a:ext cx="504056" cy="504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27584" y="3861048"/>
              <a:ext cx="504056" cy="504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P3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827584" y="4365104"/>
              <a:ext cx="504056" cy="504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P4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27584" y="4869160"/>
              <a:ext cx="504056" cy="5040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 rot="10800000">
              <a:off x="827584" y="5373216"/>
              <a:ext cx="504056" cy="21602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6491777" y="3789230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oPubDotum Medium" pitchFamily="2" charset="-127"/>
                <a:ea typeface="KoPubDotum Medium" pitchFamily="2" charset="-127"/>
                <a:cs typeface="Arial" pitchFamily="34" charset="0"/>
              </a:rPr>
              <a:t>데이터 통신</a:t>
            </a:r>
            <a:endParaRPr lang="en-US" altLang="ko-KR" sz="1600" dirty="0">
              <a:latin typeface="KoPubDotum Medium" pitchFamily="2" charset="-127"/>
              <a:ea typeface="KoPubDotum Medium" pitchFamily="2" charset="-127"/>
              <a:cs typeface="Arial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411657" y="2039552"/>
            <a:ext cx="434866" cy="1485332"/>
            <a:chOff x="2411760" y="2492896"/>
            <a:chExt cx="434866" cy="1485332"/>
          </a:xfrm>
        </p:grpSpPr>
        <p:sp>
          <p:nvSpPr>
            <p:cNvPr id="62" name="직사각형 61"/>
            <p:cNvSpPr/>
            <p:nvPr/>
          </p:nvSpPr>
          <p:spPr>
            <a:xfrm>
              <a:off x="2411760" y="2492896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411760" y="2920695"/>
              <a:ext cx="434866" cy="4348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411760" y="3356992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65" name="이등변 삼각형 64"/>
            <p:cNvSpPr/>
            <p:nvPr/>
          </p:nvSpPr>
          <p:spPr>
            <a:xfrm rot="10800000">
              <a:off x="2411760" y="3791857"/>
              <a:ext cx="434866" cy="18637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</p:grpSp>
      <p:sp>
        <p:nvSpPr>
          <p:cNvPr id="66" name="오른쪽 화살표 65"/>
          <p:cNvSpPr/>
          <p:nvPr/>
        </p:nvSpPr>
        <p:spPr>
          <a:xfrm>
            <a:off x="4741043" y="2540023"/>
            <a:ext cx="514112" cy="432048"/>
          </a:xfrm>
          <a:prstGeom prst="rightArrow">
            <a:avLst/>
          </a:prstGeom>
          <a:ln w="28575">
            <a:solidFill>
              <a:srgbClr val="0033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latin typeface="KoPubDotum Medium" pitchFamily="2" charset="-127"/>
              <a:ea typeface="KoPubDotum Medium" pitchFamily="2" charset="-127"/>
              <a:cs typeface="Arial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344943" y="2039552"/>
            <a:ext cx="434866" cy="1485332"/>
            <a:chOff x="2915816" y="2492896"/>
            <a:chExt cx="434866" cy="1485332"/>
          </a:xfrm>
        </p:grpSpPr>
        <p:sp>
          <p:nvSpPr>
            <p:cNvPr id="68" name="직사각형 67"/>
            <p:cNvSpPr/>
            <p:nvPr/>
          </p:nvSpPr>
          <p:spPr>
            <a:xfrm>
              <a:off x="2915816" y="2920695"/>
              <a:ext cx="434866" cy="4348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915816" y="2492896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915816" y="3356992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1" name="이등변 삼각형 70"/>
            <p:cNvSpPr/>
            <p:nvPr/>
          </p:nvSpPr>
          <p:spPr>
            <a:xfrm rot="10800000">
              <a:off x="2915816" y="3791857"/>
              <a:ext cx="434866" cy="18637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09039" y="2039552"/>
            <a:ext cx="434866" cy="1485332"/>
            <a:chOff x="3419872" y="2492896"/>
            <a:chExt cx="434866" cy="1485332"/>
          </a:xfrm>
        </p:grpSpPr>
        <p:sp>
          <p:nvSpPr>
            <p:cNvPr id="73" name="직사각형 72"/>
            <p:cNvSpPr/>
            <p:nvPr/>
          </p:nvSpPr>
          <p:spPr>
            <a:xfrm>
              <a:off x="3419872" y="2920695"/>
              <a:ext cx="434866" cy="4348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P3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419872" y="2492896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19872" y="3356992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3419872" y="3791857"/>
              <a:ext cx="434866" cy="18637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075953" y="2039552"/>
            <a:ext cx="437684" cy="1485332"/>
            <a:chOff x="3921110" y="2492896"/>
            <a:chExt cx="437684" cy="1485332"/>
          </a:xfrm>
        </p:grpSpPr>
        <p:sp>
          <p:nvSpPr>
            <p:cNvPr id="78" name="직사각형 77"/>
            <p:cNvSpPr/>
            <p:nvPr/>
          </p:nvSpPr>
          <p:spPr>
            <a:xfrm>
              <a:off x="3921110" y="2920695"/>
              <a:ext cx="434866" cy="4348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P4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923928" y="2492896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S1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923928" y="3356992"/>
              <a:ext cx="434866" cy="4348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  <a:cs typeface="Arial" pitchFamily="34" charset="0"/>
                </a:rPr>
                <a:t>S2</a:t>
              </a:r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  <p:sp>
          <p:nvSpPr>
            <p:cNvPr id="81" name="이등변 삼각형 80"/>
            <p:cNvSpPr/>
            <p:nvPr/>
          </p:nvSpPr>
          <p:spPr>
            <a:xfrm rot="10800000">
              <a:off x="3923928" y="3791857"/>
              <a:ext cx="434866" cy="186371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rgbClr val="0033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</a:endParaRPr>
            </a:p>
          </p:txBody>
        </p:sp>
      </p:grpSp>
      <p:cxnSp>
        <p:nvCxnSpPr>
          <p:cNvPr id="82" name="직선 화살표 연결선 81"/>
          <p:cNvCxnSpPr>
            <a:stCxn id="63" idx="3"/>
            <a:endCxn id="68" idx="1"/>
          </p:cNvCxnSpPr>
          <p:nvPr/>
        </p:nvCxnSpPr>
        <p:spPr>
          <a:xfrm>
            <a:off x="5846523" y="2684784"/>
            <a:ext cx="498420" cy="0"/>
          </a:xfrm>
          <a:prstGeom prst="straightConnector1">
            <a:avLst/>
          </a:prstGeom>
          <a:ln w="19050">
            <a:solidFill>
              <a:srgbClr val="005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68" idx="3"/>
            <a:endCxn id="73" idx="1"/>
          </p:cNvCxnSpPr>
          <p:nvPr/>
        </p:nvCxnSpPr>
        <p:spPr>
          <a:xfrm>
            <a:off x="6779809" y="2684784"/>
            <a:ext cx="429230" cy="0"/>
          </a:xfrm>
          <a:prstGeom prst="straightConnector1">
            <a:avLst/>
          </a:prstGeom>
          <a:ln w="19050">
            <a:solidFill>
              <a:srgbClr val="005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3" idx="3"/>
            <a:endCxn id="78" idx="1"/>
          </p:cNvCxnSpPr>
          <p:nvPr/>
        </p:nvCxnSpPr>
        <p:spPr>
          <a:xfrm>
            <a:off x="7643905" y="2684784"/>
            <a:ext cx="432048" cy="0"/>
          </a:xfrm>
          <a:prstGeom prst="straightConnector1">
            <a:avLst/>
          </a:prstGeom>
          <a:ln w="19050">
            <a:solidFill>
              <a:srgbClr val="005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60" idx="1"/>
          </p:cNvCxnSpPr>
          <p:nvPr/>
        </p:nvCxnSpPr>
        <p:spPr>
          <a:xfrm rot="10800000">
            <a:off x="6131737" y="2687657"/>
            <a:ext cx="360040" cy="1270851"/>
          </a:xfrm>
          <a:prstGeom prst="bentConnector2">
            <a:avLst/>
          </a:prstGeom>
          <a:ln w="19050">
            <a:solidFill>
              <a:srgbClr val="005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4741043" y="1364115"/>
            <a:ext cx="3916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프로세스 </a:t>
            </a:r>
            <a:r>
              <a:rPr lang="en-US" altLang="ko-KR" sz="1600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P1, P2, P3, P4 </a:t>
            </a:r>
            <a:r>
              <a:rPr lang="ko-KR" altLang="en-US" sz="1600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는 독립적으로 실행</a:t>
            </a:r>
            <a:endParaRPr lang="en-US" altLang="ko-KR" sz="1600" dirty="0">
              <a:solidFill>
                <a:srgbClr val="0000FF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0000FF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필요한 데이터만 통신을 통해 전달 받음</a:t>
            </a:r>
            <a:endParaRPr lang="en-US" altLang="ko-KR" sz="1600" dirty="0">
              <a:solidFill>
                <a:srgbClr val="0000FF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261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5: </a:t>
            </a:r>
            <a:r>
              <a:rPr lang="en-US" altLang="ko-KR" dirty="0" err="1"/>
              <a:t>Sendrecv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14B248-9D8F-4B88-B93B-23C1637555D9}"/>
              </a:ext>
            </a:extLst>
          </p:cNvPr>
          <p:cNvSpPr/>
          <p:nvPr/>
        </p:nvSpPr>
        <p:spPr>
          <a:xfrm>
            <a:off x="576263" y="852383"/>
            <a:ext cx="7489040" cy="5816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'BEFORE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A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77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77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B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24554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비동기 통신의 </a:t>
            </a:r>
            <a:r>
              <a:rPr lang="en-US" altLang="ko-KR" dirty="0"/>
              <a:t>2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비동기 송수신 함수 호출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comm.Isend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comm.Irecv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통신 완료를 확인하는 함수를 호출</a:t>
            </a:r>
            <a:endParaRPr lang="en-US" altLang="ko-KR" dirty="0"/>
          </a:p>
          <a:p>
            <a:pPr lvl="2"/>
            <a:r>
              <a:rPr lang="en-US" altLang="ko-KR" dirty="0" err="1"/>
              <a:t>comm.Wait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comm.Waitall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함수 호출 직후 </a:t>
            </a:r>
            <a:r>
              <a:rPr lang="ko-KR" altLang="en-US" dirty="0" err="1"/>
              <a:t>리턴되어</a:t>
            </a:r>
            <a:r>
              <a:rPr lang="ko-KR" altLang="en-US" dirty="0"/>
              <a:t> </a:t>
            </a:r>
            <a:r>
              <a:rPr lang="en-US" altLang="ko-KR" dirty="0"/>
              <a:t>Deadlock</a:t>
            </a:r>
            <a:r>
              <a:rPr lang="ko-KR" altLang="en-US" dirty="0"/>
              <a:t>을 무조건적으로 피할 수 있음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메시지 송수신의 안전성을 보장할 수 없음 </a:t>
            </a:r>
            <a:r>
              <a:rPr lang="en-US" altLang="ko-KR" dirty="0"/>
              <a:t>(Send &amp; forget)</a:t>
            </a:r>
          </a:p>
          <a:p>
            <a:pPr lvl="1">
              <a:defRPr/>
            </a:pPr>
            <a:r>
              <a:rPr lang="ko-KR" altLang="en-US" dirty="0"/>
              <a:t>송수신 함수와 통신 완료 확인 함수 사이에 메시지와 관계 없는 작업을 추가할 수 있음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Non-blocking communications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48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request = </a:t>
            </a:r>
            <a:r>
              <a:rPr lang="en-US" altLang="ko-KR" dirty="0" err="1"/>
              <a:t>comm.Isend</a:t>
            </a:r>
            <a:r>
              <a:rPr lang="en-US" altLang="ko-KR" dirty="0"/>
              <a:t>(… )</a:t>
            </a:r>
          </a:p>
          <a:p>
            <a:pPr lvl="1"/>
            <a:r>
              <a:rPr lang="en-US" altLang="ko-KR" dirty="0"/>
              <a:t>request: request handle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request = </a:t>
            </a:r>
            <a:r>
              <a:rPr lang="en-US" altLang="ko-KR" dirty="0" err="1"/>
              <a:t>comm.Irecv</a:t>
            </a:r>
            <a:r>
              <a:rPr lang="en-US" altLang="ko-KR" dirty="0"/>
              <a:t>(…)</a:t>
            </a:r>
          </a:p>
          <a:p>
            <a:pPr lvl="1"/>
            <a:r>
              <a:rPr lang="en-US" altLang="ko-KR" dirty="0"/>
              <a:t>request: request handle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request.Wait</a:t>
            </a:r>
            <a:r>
              <a:rPr lang="en-US" altLang="ko-KR" dirty="0"/>
              <a:t>(status=None)</a:t>
            </a:r>
          </a:p>
          <a:p>
            <a:pPr lvl="1"/>
            <a:r>
              <a:rPr lang="en-US" altLang="ko-KR" dirty="0"/>
              <a:t>request </a:t>
            </a:r>
            <a:r>
              <a:rPr lang="ko-KR" altLang="en-US" dirty="0" err="1"/>
              <a:t>를</a:t>
            </a:r>
            <a:r>
              <a:rPr lang="ko-KR" altLang="en-US" dirty="0"/>
              <a:t> 반환한 </a:t>
            </a:r>
            <a:r>
              <a:rPr lang="en-US" altLang="ko-KR" dirty="0" err="1"/>
              <a:t>comm.Isend</a:t>
            </a:r>
            <a:r>
              <a:rPr lang="ko-KR" altLang="en-US" dirty="0"/>
              <a:t>와 </a:t>
            </a:r>
            <a:r>
              <a:rPr lang="en-US" altLang="ko-KR" dirty="0" err="1"/>
              <a:t>comm.Irecv</a:t>
            </a:r>
            <a:r>
              <a:rPr lang="ko-KR" altLang="en-US" dirty="0"/>
              <a:t> 등의 비동기 통신 함수의 안전한 종료를 확인</a:t>
            </a:r>
            <a:endParaRPr lang="en-US" altLang="ko-KR" dirty="0"/>
          </a:p>
          <a:p>
            <a:pPr lvl="1"/>
            <a:r>
              <a:rPr lang="en-US" altLang="ko-KR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반환한 통신이 종료될 때까지 대기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MPI.Request.Waitall</a:t>
            </a:r>
            <a:r>
              <a:rPr lang="en-US" altLang="ko-KR" dirty="0"/>
              <a:t>(requests, statuses=None)</a:t>
            </a:r>
          </a:p>
          <a:p>
            <a:pPr lvl="1"/>
            <a:r>
              <a:rPr lang="en-US" altLang="ko-KR" dirty="0"/>
              <a:t>requests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 err="1"/>
              <a:t>를</a:t>
            </a:r>
            <a:r>
              <a:rPr lang="ko-KR" altLang="en-US" dirty="0"/>
              <a:t> 반환한 통신 함수들의 종료 대기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Non-blocking communications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684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6 : </a:t>
            </a:r>
            <a:r>
              <a:rPr lang="en-US" altLang="ko-KR" dirty="0" err="1"/>
              <a:t>Isend</a:t>
            </a:r>
            <a:r>
              <a:rPr lang="en-US" altLang="ko-KR" dirty="0"/>
              <a:t> &amp; </a:t>
            </a:r>
            <a:r>
              <a:rPr lang="en-US" altLang="ko-KR" dirty="0" err="1"/>
              <a:t>Irecv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76263" y="1125538"/>
            <a:ext cx="7561050" cy="54476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float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float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req_list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[]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dest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req_list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append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source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req_list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append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MPI.Request.Waitall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req_list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" altLang="ko-KR" sz="1200" dirty="0">
              <a:solidFill>
                <a:srgbClr val="C586C0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"data[99]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\</a:t>
            </a:r>
            <a:r>
              <a:rPr lang="en" altLang="ko-KR" sz="1200" dirty="0" err="1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99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"value[99]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\</a:t>
            </a:r>
            <a:r>
              <a:rPr lang="en" altLang="ko-KR" sz="1200" dirty="0" err="1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"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99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776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동기 통신과 비동기 통신의 차이</a:t>
            </a:r>
            <a:endParaRPr lang="en-US" altLang="ko-KR" dirty="0"/>
          </a:p>
          <a:p>
            <a:pPr lvl="1"/>
            <a:r>
              <a:rPr lang="en-US" altLang="ko-KR" dirty="0" err="1"/>
              <a:t>comm.Send</a:t>
            </a:r>
            <a:endParaRPr lang="en-US" altLang="ko-KR" dirty="0"/>
          </a:p>
          <a:p>
            <a:pPr lvl="2"/>
            <a:r>
              <a:rPr lang="ko-KR" altLang="en-US" dirty="0"/>
              <a:t>통신이 종료될 때까지 함수 호출 상태로 대기 및 통신 종료 확인 후 진행되어 통신 데이터는 안전하게 전달됨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버그 등에 의해 통신이 완료되지 않을 경우 프로그램 실행이 멈춘 상태로 있음 </a:t>
            </a:r>
            <a:r>
              <a:rPr lang="en-US" altLang="ko-KR" dirty="0"/>
              <a:t>(deadlock)</a:t>
            </a:r>
          </a:p>
          <a:p>
            <a:pPr lvl="1"/>
            <a:r>
              <a:rPr lang="en-US" altLang="ko-KR" dirty="0" err="1"/>
              <a:t>comm.Isend</a:t>
            </a:r>
            <a:endParaRPr lang="en-US" altLang="ko-KR" dirty="0"/>
          </a:p>
          <a:p>
            <a:pPr lvl="2"/>
            <a:r>
              <a:rPr lang="ko-KR" altLang="en-US" dirty="0"/>
              <a:t>함수를 호출하자마자 </a:t>
            </a:r>
            <a:r>
              <a:rPr lang="ko-KR" altLang="en-US" dirty="0" err="1"/>
              <a:t>리턴되어</a:t>
            </a:r>
            <a:r>
              <a:rPr lang="ko-KR" altLang="en-US" dirty="0"/>
              <a:t> 진행되며</a:t>
            </a:r>
            <a:r>
              <a:rPr lang="en-US" altLang="ko-KR" dirty="0"/>
              <a:t>,</a:t>
            </a:r>
            <a:r>
              <a:rPr lang="ko-KR" altLang="en-US" dirty="0"/>
              <a:t> 통신은 </a:t>
            </a:r>
            <a:r>
              <a:rPr lang="en-US" altLang="ko-KR" dirty="0"/>
              <a:t>background</a:t>
            </a:r>
            <a:r>
              <a:rPr lang="ko-KR" altLang="en-US" dirty="0"/>
              <a:t> 작업으로 실행됨</a:t>
            </a:r>
            <a:endParaRPr lang="en-US" altLang="ko-KR" dirty="0"/>
          </a:p>
          <a:p>
            <a:pPr lvl="2"/>
            <a:r>
              <a:rPr lang="ko-KR" altLang="en-US" dirty="0" err="1"/>
              <a:t>데드락이</a:t>
            </a:r>
            <a:r>
              <a:rPr lang="ko-KR" altLang="en-US" dirty="0"/>
              <a:t> 발생하지 않지만 통신이 어느 시점에 완료되는지 알 수 없으며 데이터가 덮어써질 위험이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사용자가 반드시 </a:t>
            </a:r>
            <a:r>
              <a:rPr lang="en-US" altLang="ko-KR" dirty="0" err="1"/>
              <a:t>comm.Wait</a:t>
            </a:r>
            <a:r>
              <a:rPr lang="ko-KR" altLang="en-US" dirty="0"/>
              <a:t>함수의 호출로 통신이 완료될 때까지 대기하도록 해야함</a:t>
            </a:r>
            <a:endParaRPr lang="en-US" altLang="ko-KR" dirty="0"/>
          </a:p>
          <a:p>
            <a:pPr lvl="1"/>
            <a:r>
              <a:rPr lang="en-US" altLang="ko-KR" dirty="0" err="1"/>
              <a:t>comm.Wait</a:t>
            </a:r>
            <a:endParaRPr lang="en-US" altLang="ko-KR" dirty="0"/>
          </a:p>
          <a:p>
            <a:pPr lvl="2"/>
            <a:r>
              <a:rPr lang="en-US" altLang="ko-KR" dirty="0"/>
              <a:t>Blocking </a:t>
            </a:r>
            <a:r>
              <a:rPr lang="ko-KR" altLang="en-US" dirty="0"/>
              <a:t>함수로 해당 </a:t>
            </a:r>
            <a:r>
              <a:rPr lang="en-US" altLang="ko-KR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호출한 통신 함수가 완전히 통신을 종료할 때까지 대기</a:t>
            </a:r>
            <a:endParaRPr lang="en-US" altLang="ko-KR" dirty="0"/>
          </a:p>
          <a:p>
            <a:pPr lvl="2"/>
            <a:r>
              <a:rPr lang="ko-KR" altLang="en-US" dirty="0"/>
              <a:t>통신 데이터는 </a:t>
            </a:r>
            <a:r>
              <a:rPr lang="en-US" altLang="ko-KR" dirty="0"/>
              <a:t>Wait</a:t>
            </a:r>
            <a:r>
              <a:rPr lang="ko-KR" altLang="en-US" dirty="0"/>
              <a:t> 함수 호출 이후에 안전하게 사용할 수 있음 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비동기 통신의 유용성</a:t>
            </a:r>
            <a:endParaRPr lang="en-US" altLang="ko-KR" dirty="0"/>
          </a:p>
          <a:p>
            <a:pPr lvl="2"/>
            <a:r>
              <a:rPr lang="ko-KR" altLang="en-US" dirty="0"/>
              <a:t>비동기 통신 함수와 </a:t>
            </a:r>
            <a:r>
              <a:rPr lang="en-US" altLang="ko-KR" dirty="0"/>
              <a:t>Wait</a:t>
            </a:r>
            <a:r>
              <a:rPr lang="ko-KR" altLang="en-US" dirty="0"/>
              <a:t>함수 사이에 통신 데이터와 관계 없는 작업을 실행시킬 수 있음</a:t>
            </a:r>
            <a:endParaRPr lang="en-US" altLang="ko-KR" dirty="0"/>
          </a:p>
          <a:p>
            <a:pPr lvl="2"/>
            <a:r>
              <a:rPr lang="ko-KR" altLang="en-US" dirty="0"/>
              <a:t>통신과 계산을 중첩하여 통신을 </a:t>
            </a:r>
            <a:r>
              <a:rPr lang="en-US" altLang="ko-KR" dirty="0"/>
              <a:t>background</a:t>
            </a:r>
            <a:r>
              <a:rPr lang="ko-KR" altLang="en-US" dirty="0"/>
              <a:t>작업으로 처리함으로써 통신 시간을</a:t>
            </a:r>
            <a:r>
              <a:rPr lang="en-US" altLang="ko-KR" dirty="0"/>
              <a:t> </a:t>
            </a:r>
            <a:r>
              <a:rPr lang="ko-KR" altLang="en-US" dirty="0"/>
              <a:t>없앨 수 있음 </a:t>
            </a:r>
            <a:r>
              <a:rPr lang="en-US" altLang="ko-KR" dirty="0"/>
              <a:t>(</a:t>
            </a:r>
            <a:r>
              <a:rPr lang="ko-KR" altLang="en-US" dirty="0"/>
              <a:t>통신 은폐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 통신 </a:t>
            </a:r>
            <a:r>
              <a:rPr lang="en-US" altLang="ko-KR" dirty="0"/>
              <a:t>vs. </a:t>
            </a:r>
            <a:r>
              <a:rPr lang="ko-KR" altLang="en-US" dirty="0"/>
              <a:t>비동기 통신 요약</a:t>
            </a:r>
          </a:p>
        </p:txBody>
      </p:sp>
    </p:spTree>
    <p:extLst>
      <p:ext uri="{BB962C8B-B14F-4D97-AF65-F5344CB8AC3E}">
        <p14:creationId xmlns:p14="http://schemas.microsoft.com/office/powerpoint/2010/main" val="2593695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Overlapping non-blocking communication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4213" y="1268413"/>
            <a:ext cx="7561050" cy="3293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 (rank == 0)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comm.Isend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(a,1,tag1)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comm.Irecv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(b,1,tag2)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else if (rank == 1)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comm.Isend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(b,0,tag2)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comm.Irecv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(a,0,tag1)</a:t>
            </a: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req_send.Wait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 err="1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req_send.Recv</a:t>
            </a:r>
            <a:r>
              <a:rPr lang="en-US" altLang="ko-KR" sz="1600" dirty="0"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5520" y="3455678"/>
            <a:ext cx="44646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rPr>
              <a:t>We can put calculation not using a or b</a:t>
            </a:r>
            <a:endParaRPr lang="ko-KR" altLang="en-US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1818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7: </a:t>
            </a:r>
            <a:r>
              <a:rPr lang="en-US" altLang="ko-KR" dirty="0" err="1"/>
              <a:t>Sendrecv</a:t>
            </a:r>
            <a:r>
              <a:rPr lang="en-US" altLang="ko-KR" dirty="0"/>
              <a:t> with replacement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76263" y="1125538"/>
            <a:ext cx="7561050" cy="50783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-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'BEFORE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a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.Sendrecv_replace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inext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77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iprev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77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a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4468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동일한 </a:t>
            </a:r>
            <a:r>
              <a:rPr lang="en-US" altLang="ko-KR" dirty="0"/>
              <a:t>argument list</a:t>
            </a:r>
            <a:r>
              <a:rPr lang="ko-KR" altLang="en-US" dirty="0" err="1"/>
              <a:t>를</a:t>
            </a:r>
            <a:r>
              <a:rPr lang="ko-KR" altLang="en-US" dirty="0"/>
              <a:t> 가진 통신이 병렬 계산의 </a:t>
            </a:r>
            <a:r>
              <a:rPr lang="en-US" altLang="ko-KR" dirty="0"/>
              <a:t>inner loop</a:t>
            </a:r>
            <a:r>
              <a:rPr lang="ko-KR" altLang="en-US" dirty="0"/>
              <a:t>내에서 반복적으로 실행</a:t>
            </a:r>
            <a:endParaRPr lang="en-US" altLang="ko-KR" dirty="0"/>
          </a:p>
          <a:p>
            <a:pPr lvl="1"/>
            <a:r>
              <a:rPr lang="ko-KR" altLang="en-US" dirty="0"/>
              <a:t>통신 인자 리스트를 </a:t>
            </a:r>
            <a:r>
              <a:rPr lang="en-US" altLang="ko-KR" dirty="0"/>
              <a:t>‘persistent’ communication request</a:t>
            </a:r>
            <a:r>
              <a:rPr lang="ko-KR" altLang="en-US" dirty="0"/>
              <a:t>로 </a:t>
            </a:r>
            <a:r>
              <a:rPr lang="en-US" altLang="ko-KR" dirty="0"/>
              <a:t>binding</a:t>
            </a:r>
            <a:r>
              <a:rPr lang="ko-KR" altLang="en-US" dirty="0"/>
              <a:t>하는 단계와 실제로 실행하는 단계로 이루어짐</a:t>
            </a:r>
            <a:endParaRPr lang="en-US" altLang="ko-KR" dirty="0"/>
          </a:p>
          <a:p>
            <a:pPr lvl="1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P2P Persistent communication request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 err="1"/>
              <a:t>comm.Send_init</a:t>
            </a:r>
            <a:r>
              <a:rPr lang="en-US" altLang="ko-KR" dirty="0"/>
              <a:t> / </a:t>
            </a:r>
            <a:r>
              <a:rPr lang="en-US" altLang="ko-KR" dirty="0" err="1"/>
              <a:t>comm.Recv_init</a:t>
            </a:r>
            <a:endParaRPr lang="en-US" altLang="ko-KR" dirty="0"/>
          </a:p>
          <a:p>
            <a:pPr lvl="1"/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Persistent request</a:t>
            </a:r>
            <a:r>
              <a:rPr lang="ko-KR" altLang="en-US" dirty="0" err="1"/>
              <a:t>를</a:t>
            </a:r>
            <a:r>
              <a:rPr lang="ko-KR" altLang="en-US" dirty="0"/>
              <a:t> 사용하는 통신의</a:t>
            </a:r>
            <a:r>
              <a:rPr lang="en-US" altLang="ko-KR" dirty="0"/>
              <a:t> </a:t>
            </a:r>
            <a:r>
              <a:rPr lang="ko-KR" altLang="en-US" dirty="0"/>
              <a:t>시작</a:t>
            </a:r>
            <a:endParaRPr lang="en-US" altLang="ko-KR" dirty="0"/>
          </a:p>
          <a:p>
            <a:pPr lvl="2"/>
            <a:r>
              <a:rPr lang="en-US" altLang="ko-KR" dirty="0" err="1"/>
              <a:t>request.Start</a:t>
            </a:r>
            <a:r>
              <a:rPr lang="en-US" altLang="ko-KR" dirty="0"/>
              <a:t> / </a:t>
            </a:r>
            <a:r>
              <a:rPr lang="en-US" altLang="ko-KR" dirty="0" err="1"/>
              <a:t>request.Startall</a:t>
            </a:r>
            <a:endParaRPr lang="en-US" altLang="ko-KR" dirty="0"/>
          </a:p>
          <a:p>
            <a:pPr lvl="2"/>
            <a:r>
              <a:rPr lang="ko-KR" altLang="en-US" dirty="0"/>
              <a:t>모든 랭크가 호출할 필요 없음</a:t>
            </a:r>
            <a:r>
              <a:rPr lang="en-US" altLang="ko-KR" dirty="0"/>
              <a:t>, non-blocking </a:t>
            </a:r>
            <a:r>
              <a:rPr lang="ko-KR" altLang="en-US" dirty="0"/>
              <a:t>통신</a:t>
            </a: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Persistent communication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11888-AB2B-8D12-6BF7-8B1CBF410D97}"/>
              </a:ext>
            </a:extLst>
          </p:cNvPr>
          <p:cNvSpPr txBox="1"/>
          <p:nvPr/>
        </p:nvSpPr>
        <p:spPr>
          <a:xfrm>
            <a:off x="765671" y="4405425"/>
            <a:ext cx="7599445" cy="19026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600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Send_init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" altLang="ko-KR" sz="1600" dirty="0" err="1">
                <a:effectLst/>
                <a:latin typeface="KoPubDotum Medium" pitchFamily="2" charset="-127"/>
                <a:ea typeface="KoPubDotum Medium" pitchFamily="2" charset="-127"/>
              </a:rPr>
              <a:t>buf</a:t>
            </a:r>
            <a:r>
              <a:rPr lang="en" altLang="ko-KR" sz="1600" dirty="0">
                <a:latin typeface="KoPubDotum Medium" pitchFamily="2" charset="-127"/>
                <a:ea typeface="KoPubDotum Medium" pitchFamily="2" charset="-127"/>
              </a:rPr>
              <a:t>, </a:t>
            </a:r>
            <a:r>
              <a:rPr lang="en" altLang="ko-KR" sz="1600" dirty="0" err="1">
                <a:effectLst/>
                <a:latin typeface="KoPubDotum Medium" pitchFamily="2" charset="-127"/>
                <a:ea typeface="KoPubDotum Medium" pitchFamily="2" charset="-127"/>
              </a:rPr>
              <a:t>dest</a:t>
            </a:r>
            <a:r>
              <a:rPr lang="en" altLang="ko-KR" sz="1600" dirty="0">
                <a:latin typeface="KoPubDotum Medium" pitchFamily="2" charset="-127"/>
                <a:ea typeface="KoPubDotum Medium" pitchFamily="2" charset="-127"/>
              </a:rPr>
              <a:t>, 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tag=0)</a:t>
            </a:r>
            <a:r>
              <a:rPr lang="en" altLang="ko-KR" sz="1600" dirty="0">
                <a:solidFill>
                  <a:srgbClr val="404040"/>
                </a:solidFill>
                <a:latin typeface="KoPubDotum Medium" pitchFamily="2" charset="-127"/>
                <a:ea typeface="KoPubDotum Medium" pitchFamily="2" charset="-127"/>
              </a:rPr>
              <a:t>: 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Create a persistent request for a standard send</a:t>
            </a:r>
          </a:p>
          <a:p>
            <a:pPr marL="185738" indent="219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KoPubDotum Medium" pitchFamily="2" charset="-127"/>
                <a:ea typeface="KoPubDotum Medium" pitchFamily="2" charset="-127"/>
              </a:rPr>
              <a:t>Parameters 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buf (BufSpec) – </a:t>
            </a:r>
            <a:r>
              <a:rPr lang="ko-KR" altLang="en-US" sz="1600" dirty="0" err="1">
                <a:latin typeface="KoPubDotum Medium" pitchFamily="2" charset="-127"/>
                <a:ea typeface="KoPubDotum Medium" pitchFamily="2" charset="-127"/>
              </a:rPr>
              <a:t>송신버퍼</a:t>
            </a:r>
            <a:endParaRPr lang="en" altLang="ko-KR" sz="1600" dirty="0"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185738" indent="219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dest (</a:t>
            </a:r>
            <a:r>
              <a:rPr lang="en" altLang="ko-KR" sz="1600" u="none" strike="noStrike" dirty="0">
                <a:solidFill>
                  <a:srgbClr val="9B59B6"/>
                </a:solidFill>
                <a:effectLst/>
                <a:latin typeface="KoPubDotum Medium" pitchFamily="2" charset="-127"/>
                <a:ea typeface="KoPubDotum Medium" pitchFamily="2" charset="-127"/>
                <a:hlinkClick r:id="rId2" tooltip="(in Python v3.11)"/>
              </a:rPr>
              <a:t>int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) – </a:t>
            </a:r>
            <a:r>
              <a:rPr lang="ko-KR" altLang="en-US" sz="1600" dirty="0">
                <a:effectLst/>
                <a:latin typeface="KoPubDotum Medium" pitchFamily="2" charset="-127"/>
                <a:ea typeface="KoPubDotum Medium" pitchFamily="2" charset="-127"/>
              </a:rPr>
              <a:t>목적지 랭크</a:t>
            </a:r>
            <a:endParaRPr lang="en" altLang="ko-KR" sz="1600" dirty="0"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185738" indent="219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tag (</a:t>
            </a:r>
            <a:r>
              <a:rPr lang="en" altLang="ko-KR" sz="1600" u="none" strike="noStrike" dirty="0">
                <a:solidFill>
                  <a:srgbClr val="9B59B6"/>
                </a:solidFill>
                <a:effectLst/>
                <a:latin typeface="KoPubDotum Medium" pitchFamily="2" charset="-127"/>
                <a:ea typeface="KoPubDotum Medium" pitchFamily="2" charset="-127"/>
                <a:hlinkClick r:id="rId2" tooltip="(in Python v3.11)"/>
              </a:rPr>
              <a:t>int</a:t>
            </a:r>
            <a:r>
              <a:rPr lang="en" altLang="ko-KR" sz="1600" dirty="0">
                <a:effectLst/>
                <a:latin typeface="KoPubDotum Medium" pitchFamily="2" charset="-127"/>
                <a:ea typeface="KoPubDotum Medium" pitchFamily="2" charset="-127"/>
              </a:rPr>
              <a:t>) – </a:t>
            </a:r>
            <a:r>
              <a:rPr lang="ko-KR" altLang="en-US" sz="1600" dirty="0">
                <a:effectLst/>
                <a:latin typeface="KoPubDotum Medium" pitchFamily="2" charset="-127"/>
                <a:ea typeface="KoPubDotum Medium" pitchFamily="2" charset="-127"/>
              </a:rPr>
              <a:t>메시지 태그</a:t>
            </a:r>
            <a:endParaRPr lang="en" altLang="ko-KR" sz="1600" dirty="0">
              <a:effectLst/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600" dirty="0">
                <a:latin typeface="KoPubDotum Medium" pitchFamily="2" charset="-127"/>
                <a:ea typeface="KoPubDotum Medium" pitchFamily="2" charset="-127"/>
              </a:rPr>
              <a:t>Return type </a:t>
            </a:r>
            <a:r>
              <a:rPr lang="en" altLang="ko-KR" sz="1600" u="none" strike="noStrike" dirty="0">
                <a:solidFill>
                  <a:srgbClr val="9B59B6"/>
                </a:solidFill>
                <a:effectLst/>
                <a:latin typeface="KoPubDotum Medium" pitchFamily="2" charset="-127"/>
                <a:ea typeface="KoPubDotum Medium" pitchFamily="2" charset="-127"/>
                <a:hlinkClick r:id="rId3" tooltip="mpi4py.MPI.Prequest"/>
              </a:rPr>
              <a:t>Prequest</a:t>
            </a:r>
            <a:endParaRPr lang="en" altLang="ko-KR" sz="1600" dirty="0"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39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8 : Persistent communication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76263" y="1125538"/>
            <a:ext cx="7561050" cy="54784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.empty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 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myrank</a:t>
            </a:r>
            <a:r>
              <a:rPr lang="en" altLang="ko-KR" sz="1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comm.rank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prequest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[]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prequest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append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.Send_init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prequest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append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.Recv_init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for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    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prequest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].Start()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MPI.Request.Wait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prequest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b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400" dirty="0">
                <a:solidFill>
                  <a:srgbClr val="CCCCCC"/>
                </a:solidFill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4153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B9766B-4D18-E78F-1A0E-1E329AC37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u="none" strike="noStrike" dirty="0">
                <a:solidFill>
                  <a:srgbClr val="404040"/>
                </a:solidFill>
                <a:effectLst/>
                <a:latin typeface="KoPubDotum Medium" pitchFamily="2" charset="-127"/>
              </a:rPr>
              <a:t>함수 첫 글자가 소문자인 통신함수의 경우 일반적인 </a:t>
            </a:r>
            <a:r>
              <a:rPr lang="ko-KR" altLang="en-US" u="none" strike="noStrike" dirty="0" err="1">
                <a:solidFill>
                  <a:srgbClr val="404040"/>
                </a:solidFill>
                <a:effectLst/>
                <a:latin typeface="KoPubDotum Medium" pitchFamily="2" charset="-127"/>
              </a:rPr>
              <a:t>파이선</a:t>
            </a:r>
            <a:r>
              <a:rPr lang="ko-KR" altLang="en-US" u="none" strike="noStrike" dirty="0">
                <a:solidFill>
                  <a:srgbClr val="404040"/>
                </a:solidFill>
                <a:effectLst/>
                <a:latin typeface="KoPubDotum Medium" pitchFamily="2" charset="-127"/>
              </a:rPr>
              <a:t> 객체를 주고받을 수 있음</a:t>
            </a:r>
            <a:endParaRPr lang="en" altLang="ko-KR" u="none" strike="noStrike" dirty="0">
              <a:solidFill>
                <a:srgbClr val="404040"/>
              </a:solidFill>
              <a:effectLst/>
              <a:latin typeface="KoPubDotum Medium" pitchFamily="2" charset="-127"/>
            </a:endParaRPr>
          </a:p>
          <a:p>
            <a:pPr lvl="1"/>
            <a:r>
              <a:rPr lang="en" altLang="ko-KR" strike="noStrike" dirty="0">
                <a:effectLst/>
                <a:latin typeface="KoPubDotum Medium" pitchFamily="2" charset="-127"/>
                <a:hlinkClick r:id="rId2" tooltip="mpi4py.MPI.Comm.se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Comm.send</a:t>
            </a:r>
            <a:r>
              <a:rPr lang="en" altLang="ko-KR" strike="noStrike" dirty="0">
                <a:effectLst/>
                <a:latin typeface="KoPubDotum Medium" pitchFamily="2" charset="-127"/>
              </a:rPr>
              <a:t>, </a:t>
            </a:r>
            <a:r>
              <a:rPr lang="en" altLang="ko-KR" strike="noStrike" dirty="0">
                <a:effectLst/>
                <a:latin typeface="KoPubDotum Medium" pitchFamily="2" charset="-127"/>
                <a:hlinkClick r:id="rId3" tooltip="mpi4py.MPI.Comm.rec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Comm.recv</a:t>
            </a:r>
            <a:r>
              <a:rPr lang="en-US" altLang="ko-KR" dirty="0">
                <a:latin typeface="KoPubDotum Medium" pitchFamily="2" charset="-127"/>
              </a:rPr>
              <a:t>,</a:t>
            </a:r>
            <a:r>
              <a:rPr lang="en" altLang="ko-KR" strike="noStrike" dirty="0">
                <a:effectLst/>
                <a:latin typeface="KoPubDotum Medium" pitchFamily="2" charset="-127"/>
              </a:rPr>
              <a:t> </a:t>
            </a:r>
            <a:r>
              <a:rPr lang="en" altLang="ko-KR" strike="noStrike" dirty="0">
                <a:effectLst/>
                <a:latin typeface="KoPubDotum Medium" pitchFamily="2" charset="-127"/>
                <a:hlinkClick r:id="rId4" tooltip="mpi4py.MPI.Comm.sendrec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Comm.sendrecv</a:t>
            </a:r>
            <a:r>
              <a:rPr lang="en" altLang="ko-KR" u="none" strike="noStrike" dirty="0">
                <a:solidFill>
                  <a:srgbClr val="404040"/>
                </a:solidFill>
                <a:effectLst/>
                <a:latin typeface="KoPubDotum Medium" pitchFamily="2" charset="-127"/>
              </a:rPr>
              <a:t> </a:t>
            </a:r>
            <a:r>
              <a:rPr lang="ko-KR" altLang="en-US" dirty="0">
                <a:solidFill>
                  <a:srgbClr val="404040"/>
                </a:solidFill>
                <a:latin typeface="KoPubDotum Medium" pitchFamily="2" charset="-127"/>
              </a:rPr>
              <a:t>등</a:t>
            </a:r>
            <a:endParaRPr lang="en-US" altLang="ko-KR" dirty="0">
              <a:solidFill>
                <a:srgbClr val="404040"/>
              </a:solidFill>
              <a:latin typeface="KoPubDotum Medium" pitchFamily="2" charset="-127"/>
            </a:endParaRPr>
          </a:p>
          <a:p>
            <a:pPr lvl="1"/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964E892-DA05-7EBD-40CD-679F78AE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파이선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general object</a:t>
            </a:r>
            <a:r>
              <a:rPr kumimoji="1" lang="ko-KR" altLang="en-US" dirty="0"/>
              <a:t>의 통신</a:t>
            </a:r>
            <a:r>
              <a:rPr kumimoji="1" lang="en-US" altLang="ko-KR" dirty="0"/>
              <a:t> (I)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113C05-0DE5-1930-384F-59BE7A1EE195}"/>
              </a:ext>
            </a:extLst>
          </p:cNvPr>
          <p:cNvSpPr/>
          <p:nvPr/>
        </p:nvSpPr>
        <p:spPr>
          <a:xfrm>
            <a:off x="697449" y="1837268"/>
            <a:ext cx="7489040" cy="48320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1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1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endParaRPr lang="en" altLang="ko-KR" sz="11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1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print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'BEFORE : </a:t>
            </a:r>
            <a:r>
              <a:rPr lang="en" altLang="ko-KR" sz="11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A = </a:t>
            </a:r>
            <a:r>
              <a:rPr lang="en" altLang="ko-KR" sz="11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1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1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.sendrecv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inext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77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None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iprev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77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1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1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1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print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'AFTER : </a:t>
            </a:r>
            <a:r>
              <a:rPr lang="en" altLang="ko-KR" sz="11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1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B = </a:t>
            </a:r>
            <a:r>
              <a:rPr lang="en" altLang="ko-KR" sz="11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1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1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1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b</a:t>
            </a:r>
            <a:r>
              <a:rPr lang="en" altLang="ko-KR" sz="11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283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311745"/>
              </p:ext>
            </p:extLst>
          </p:nvPr>
        </p:nvGraphicFramePr>
        <p:xfrm>
          <a:off x="290513" y="1121229"/>
          <a:ext cx="8562973" cy="516368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756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5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Threads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OpenMP*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Portable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Scalable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3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Performance Oriented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3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Supports Data Parallel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Incremental Parallelism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High Level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Serial Code Intact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Verifiable Correctness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5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Distributed Memory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KoPubDotum Medium" pitchFamily="2" charset="-127"/>
                          <a:ea typeface="KoPubDotum Medium" pitchFamily="2" charset="-127"/>
                          <a:sym typeface="Wingdings" pitchFamily="2" charset="2"/>
                        </a:rPr>
                        <a:t>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</a:endParaRPr>
                    </a:p>
                  </a:txBody>
                  <a:tcPr marL="103859" marR="10385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  <a:cs typeface="Cordia New" pitchFamily="34" charset="-34"/>
                        <a:sym typeface="Wingdings" pitchFamily="2" charset="2"/>
                      </a:endParaRPr>
                    </a:p>
                  </a:txBody>
                  <a:tcPr marL="103859" marR="103859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Models</a:t>
            </a:r>
            <a:endParaRPr lang="ko-KR" altLang="en-US" dirty="0"/>
          </a:p>
        </p:txBody>
      </p:sp>
      <p:sp>
        <p:nvSpPr>
          <p:cNvPr id="6" name="AutoShape 60"/>
          <p:cNvSpPr>
            <a:spLocks noChangeArrowheads="1"/>
          </p:cNvSpPr>
          <p:nvPr/>
        </p:nvSpPr>
        <p:spPr bwMode="auto">
          <a:xfrm>
            <a:off x="54642" y="5959908"/>
            <a:ext cx="381000" cy="3810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dirty="0">
              <a:latin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8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64E892-DA05-7EBD-40CD-679F78AE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파이선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general object</a:t>
            </a:r>
            <a:r>
              <a:rPr kumimoji="1" lang="ko-KR" altLang="en-US" dirty="0"/>
              <a:t>의 통신</a:t>
            </a:r>
            <a:r>
              <a:rPr kumimoji="1" lang="en-US" altLang="ko-KR" dirty="0"/>
              <a:t> (II)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113C05-0DE5-1930-384F-59BE7A1EE195}"/>
              </a:ext>
            </a:extLst>
          </p:cNvPr>
          <p:cNvSpPr/>
          <p:nvPr/>
        </p:nvSpPr>
        <p:spPr>
          <a:xfrm>
            <a:off x="582977" y="1145023"/>
            <a:ext cx="7489040" cy="5262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 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</a:t>
            </a:r>
            <a:r>
              <a:rPr lang="en" altLang="ko-KR" sz="12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myrank</a:t>
            </a: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2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comm.rank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[]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[]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req_list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[]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data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req_list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source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tag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req_list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append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MPI.Request.waitall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req_list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"data[99]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2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</a:t>
            </a:r>
            <a:r>
              <a:rPr lang="en" altLang="ko-KR" sz="1200" dirty="0" err="1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data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99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"value[99]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2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\</a:t>
            </a:r>
            <a:r>
              <a:rPr lang="en" altLang="ko-KR" sz="1200" dirty="0" err="1">
                <a:solidFill>
                  <a:srgbClr val="D7BA7D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"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value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99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4017327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CE9DD84A-2654-3E0B-D6A4-0795BF06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몬테카를로 계산</a:t>
            </a:r>
            <a:endParaRPr lang="en-US" altLang="ko-KR" dirty="0"/>
          </a:p>
          <a:p>
            <a:pPr lvl="1"/>
            <a:r>
              <a:rPr lang="ko-KR" altLang="en-US" dirty="0" err="1"/>
              <a:t>랜덤넘버</a:t>
            </a:r>
            <a:r>
              <a:rPr lang="ko-KR" altLang="en-US" dirty="0"/>
              <a:t> 사용</a:t>
            </a:r>
          </a:p>
          <a:p>
            <a:pPr lvl="1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 = 4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ⅹAc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/As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/>
              <a:t>&lt;Requirement&gt;</a:t>
            </a:r>
          </a:p>
          <a:p>
            <a:pPr lvl="1"/>
            <a:r>
              <a:rPr lang="en-US" altLang="ko-KR" sz="1200" dirty="0"/>
              <a:t>N’s processor(rank)</a:t>
            </a:r>
            <a:r>
              <a:rPr lang="ko-KR" altLang="en-US" sz="1200" dirty="0"/>
              <a:t> </a:t>
            </a:r>
            <a:r>
              <a:rPr lang="en-US" altLang="ko-KR" sz="1200" dirty="0"/>
              <a:t>use</a:t>
            </a:r>
          </a:p>
          <a:p>
            <a:pPr lvl="1"/>
            <a:r>
              <a:rPr lang="en-US" altLang="ko-KR" sz="1200" dirty="0"/>
              <a:t>P2p communication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F5A2E-DA40-9C9D-FE83-37802192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AB73727-9951-936B-4A78-37A33B33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Exercise 1 – Estimating Pi with Monte Carlo method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BEF8AF-913A-AF23-C150-C0AE5129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140968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pi">
            <a:extLst>
              <a:ext uri="{FF2B5EF4-FFF2-40B4-BE49-F238E27FC236}">
                <a16:creationId xmlns:a16="http://schemas.microsoft.com/office/drawing/2014/main" id="{B3AAA9FC-E724-3FF9-A681-0BDE8CA1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443" r="3917" b="4058"/>
          <a:stretch>
            <a:fillRect/>
          </a:stretch>
        </p:blipFill>
        <p:spPr bwMode="auto">
          <a:xfrm>
            <a:off x="5076056" y="1700808"/>
            <a:ext cx="345638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00123F-7F89-2C1E-FBB7-5E416881DA08}"/>
              </a:ext>
            </a:extLst>
          </p:cNvPr>
          <p:cNvCxnSpPr/>
          <p:nvPr/>
        </p:nvCxnSpPr>
        <p:spPr>
          <a:xfrm>
            <a:off x="6864381" y="3969439"/>
            <a:ext cx="167397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EDF9AF-C65C-D4A9-4C10-9ACD66B85FB7}"/>
              </a:ext>
            </a:extLst>
          </p:cNvPr>
          <p:cNvSpPr txBox="1"/>
          <p:nvPr/>
        </p:nvSpPr>
        <p:spPr>
          <a:xfrm>
            <a:off x="7548078" y="3633149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Dotum Medium" pitchFamily="2" charset="-127"/>
                <a:ea typeface="KoPubDotum Medium" pitchFamily="2" charset="-127"/>
              </a:rPr>
              <a:t>r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558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0AFF2F8-1E50-D7E5-CA52-A2F6C362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순차 코드로부터 병렬 코드를 완성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46E712-72BB-44A9-95B5-58129A58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52BA51-936C-4723-8B42-7E29CD5D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466CD-688C-74AA-943A-41E006B51980}"/>
              </a:ext>
            </a:extLst>
          </p:cNvPr>
          <p:cNvSpPr txBox="1"/>
          <p:nvPr/>
        </p:nvSpPr>
        <p:spPr>
          <a:xfrm>
            <a:off x="576263" y="1468533"/>
            <a:ext cx="7956550" cy="4524315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ko-Kore-KR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" altLang="ko-Kore-KR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altLang="ko-Kore-KR" b="0" dirty="0">
              <a:solidFill>
                <a:srgbClr val="9CDCF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1000000</a:t>
            </a:r>
            <a:endParaRPr lang="en" altLang="ko-Kore-KR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endParaRPr lang="en" altLang="ko-Kore-KR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x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z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count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" altLang="ko-Kore-KR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altLang="ko-Kore-KR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" altLang="ko-Kore-KR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" altLang="ko-Kore-KR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" altLang="ko-Kore-KR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Pi = </a:t>
            </a:r>
            <a:r>
              <a:rPr lang="en" altLang="ko-Kore-KR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" altLang="ko-Kore-KR" dirty="0">
                <a:solidFill>
                  <a:srgbClr val="CE91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altLang="ko-Kore-KR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" altLang="ko-Kore-K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ko-Kore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br>
              <a:rPr lang="en" altLang="ko-Kore-KR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altLang="ko-Kore-KR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42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F5A2E-DA40-9C9D-FE83-37802192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AB73727-9951-936B-4A78-37A33B33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</a:t>
            </a:r>
            <a:r>
              <a:rPr lang="ko-KR" altLang="en-US" dirty="0"/>
              <a:t> </a:t>
            </a:r>
            <a:r>
              <a:rPr lang="en-US" altLang="ko-KR" dirty="0"/>
              <a:t>2 – Parallel code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5B43D-344C-0107-6F42-AA6978B801E6}"/>
              </a:ext>
            </a:extLst>
          </p:cNvPr>
          <p:cNvSpPr txBox="1"/>
          <p:nvPr/>
        </p:nvSpPr>
        <p:spPr>
          <a:xfrm>
            <a:off x="576262" y="1125538"/>
            <a:ext cx="7980715" cy="526297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mpi4py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endParaRPr lang="en" altLang="ko-Kore-KR" sz="1200" b="0" dirty="0">
              <a:solidFill>
                <a:srgbClr val="C586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COMM_WORLD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Get_size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Get_rank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1000000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.random.seed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SCOPE/</a:t>
            </a:r>
            <a:r>
              <a:rPr lang="en-US" altLang="ko-Kore-KR" sz="1200" b="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x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z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FFF2CC"/>
                </a:solidFill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ko-KR" altLang="en-US" sz="1200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other_count</a:t>
            </a:r>
            <a:r>
              <a:rPr lang="en" altLang="ko-KR" sz="12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comm.recv</a:t>
            </a:r>
            <a:r>
              <a:rPr lang="en" altLang="ko-KR" sz="12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(source=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, tag=10)</a:t>
            </a:r>
          </a:p>
          <a:p>
            <a:r>
              <a:rPr lang="ko-KR" altLang="en-US" sz="1200" dirty="0">
                <a:solidFill>
                  <a:srgbClr val="FFF2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mycount</a:t>
            </a:r>
            <a:r>
              <a:rPr lang="en" altLang="ko-KR" sz="12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mycount</a:t>
            </a:r>
            <a:r>
              <a:rPr lang="en" altLang="ko-KR" sz="12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" altLang="ko-KR" sz="12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</a:rPr>
              <a:t>other_count</a:t>
            </a:r>
            <a:endParaRPr lang="en" altLang="ko-KR" sz="1200" dirty="0">
              <a:solidFill>
                <a:srgbClr val="FFF2CC"/>
              </a:solidFill>
              <a:effectLst/>
              <a:highlight>
                <a:srgbClr val="FFF2CC"/>
              </a:highlight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ko-KR" altLang="en-US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mycount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dest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tag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'Rank : 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Count = 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Pi = 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832682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32610-9B67-4BF6-9313-CAFCA228ACB6}"/>
              </a:ext>
            </a:extLst>
          </p:cNvPr>
          <p:cNvSpPr/>
          <p:nvPr/>
        </p:nvSpPr>
        <p:spPr>
          <a:xfrm>
            <a:off x="3773543" y="3143666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ea typeface="KoPubDotum Medium" pitchFamily="2" charset="-127"/>
              </a:rPr>
              <a:t>Break!</a:t>
            </a:r>
            <a:endParaRPr lang="ko-KR" altLang="en-US" sz="3600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3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같은 </a:t>
            </a:r>
            <a:r>
              <a:rPr lang="ko-KR" altLang="en-US" dirty="0" err="1"/>
              <a:t>커뮤니케이터</a:t>
            </a:r>
            <a:r>
              <a:rPr lang="ko-KR" altLang="en-US" dirty="0"/>
              <a:t> 안에 있는 프로세스들이 한 번에 참여하는 통신</a:t>
            </a:r>
          </a:p>
          <a:p>
            <a:pPr>
              <a:lnSpc>
                <a:spcPct val="170000"/>
              </a:lnSpc>
              <a:defRPr/>
            </a:pPr>
            <a:r>
              <a:rPr lang="ko-KR" altLang="en-US" dirty="0" err="1"/>
              <a:t>점대점</a:t>
            </a:r>
            <a:r>
              <a:rPr lang="ko-KR" altLang="en-US" dirty="0"/>
              <a:t> 통신에 기반하지만 효율적인 알고리즘으로 수행할 수 있도록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제공</a:t>
            </a:r>
          </a:p>
          <a:p>
            <a:pPr>
              <a:lnSpc>
                <a:spcPct val="170000"/>
              </a:lnSpc>
              <a:defRPr/>
            </a:pPr>
            <a:r>
              <a:rPr lang="ko-KR" altLang="en-US" dirty="0" err="1"/>
              <a:t>점대점</a:t>
            </a:r>
            <a:r>
              <a:rPr lang="ko-KR" altLang="en-US" dirty="0"/>
              <a:t> 통신에 비해 사용이 편하고 빠른 성능을 냄</a:t>
            </a:r>
          </a:p>
          <a:p>
            <a:pPr>
              <a:lnSpc>
                <a:spcPct val="170000"/>
              </a:lnSpc>
              <a:defRPr/>
            </a:pPr>
            <a:r>
              <a:rPr lang="ko-KR" altLang="en-US" dirty="0"/>
              <a:t>특징</a:t>
            </a:r>
          </a:p>
          <a:p>
            <a:pPr lvl="1">
              <a:lnSpc>
                <a:spcPct val="170000"/>
              </a:lnSpc>
              <a:defRPr/>
            </a:pPr>
            <a:r>
              <a:rPr lang="ko-KR" altLang="en-US" dirty="0" err="1"/>
              <a:t>커뮤니케이터에</a:t>
            </a:r>
            <a:r>
              <a:rPr lang="ko-KR" altLang="en-US" dirty="0"/>
              <a:t> 있는 모든 프로세스들이 다같이 호출해야 함</a:t>
            </a:r>
            <a:endParaRPr lang="en-US" altLang="ko-KR" dirty="0"/>
          </a:p>
          <a:p>
            <a:pPr lvl="1">
              <a:lnSpc>
                <a:spcPct val="170000"/>
              </a:lnSpc>
              <a:defRPr/>
            </a:pPr>
            <a:r>
              <a:rPr lang="ko-KR" altLang="en-US" dirty="0"/>
              <a:t>불필요한 </a:t>
            </a:r>
            <a:r>
              <a:rPr lang="en-US" altLang="ko-KR" dirty="0"/>
              <a:t>Envelop</a:t>
            </a:r>
            <a:r>
              <a:rPr lang="ko-KR" altLang="en-US" dirty="0"/>
              <a:t> 정보가 있음 </a:t>
            </a:r>
            <a:r>
              <a:rPr lang="en-US" altLang="ko-KR" dirty="0"/>
              <a:t>:</a:t>
            </a:r>
            <a:r>
              <a:rPr lang="ko-KR" altLang="en-US" dirty="0"/>
              <a:t> 메시지 </a:t>
            </a:r>
            <a:r>
              <a:rPr lang="en-US" altLang="ko-KR" dirty="0"/>
              <a:t>tag</a:t>
            </a:r>
            <a:r>
              <a:rPr lang="ko-KR" altLang="en-US" dirty="0"/>
              <a:t>이 없음</a:t>
            </a:r>
            <a:r>
              <a:rPr lang="en-US" altLang="ko-KR" dirty="0"/>
              <a:t>.</a:t>
            </a:r>
            <a:r>
              <a:rPr lang="ko-KR" altLang="en-US" dirty="0"/>
              <a:t> 통신 형태에 따라 송신</a:t>
            </a:r>
            <a:r>
              <a:rPr lang="en-US" altLang="ko-KR" dirty="0"/>
              <a:t>/</a:t>
            </a:r>
            <a:r>
              <a:rPr lang="ko-KR" altLang="en-US" dirty="0"/>
              <a:t>수신 프로세스가 없을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통신 </a:t>
            </a:r>
            <a:r>
              <a:rPr lang="en-US" altLang="ko-KR"/>
              <a:t>(Collective communication)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3325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159F1D-3EC2-1AF2-9805-F39EBD0A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675B4-421C-8107-D635-19114D86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Collective communication – schematics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92A8D1-EF59-62C4-2C74-44B99810A013}"/>
              </a:ext>
            </a:extLst>
          </p:cNvPr>
          <p:cNvGrpSpPr/>
          <p:nvPr/>
        </p:nvGrpSpPr>
        <p:grpSpPr>
          <a:xfrm>
            <a:off x="611560" y="1196690"/>
            <a:ext cx="3757913" cy="1000187"/>
            <a:chOff x="611560" y="980728"/>
            <a:chExt cx="3757913" cy="1000187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2FFA45E-D175-F359-B252-F586F74FB2A6}"/>
                </a:ext>
              </a:extLst>
            </p:cNvPr>
            <p:cNvCxnSpPr/>
            <p:nvPr/>
          </p:nvCxnSpPr>
          <p:spPr>
            <a:xfrm>
              <a:off x="2048389" y="1458678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3B5373-D24E-A5AE-2E8C-327ACDFBDF91}"/>
                </a:ext>
              </a:extLst>
            </p:cNvPr>
            <p:cNvSpPr txBox="1"/>
            <p:nvPr/>
          </p:nvSpPr>
          <p:spPr>
            <a:xfrm>
              <a:off x="1945740" y="1127000"/>
              <a:ext cx="1141403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broadcast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D0FCE4B-6A47-BFF1-36B5-C65508689554}"/>
                </a:ext>
              </a:extLst>
            </p:cNvPr>
            <p:cNvGrpSpPr/>
            <p:nvPr/>
          </p:nvGrpSpPr>
          <p:grpSpPr>
            <a:xfrm>
              <a:off x="611560" y="980728"/>
              <a:ext cx="1381649" cy="985252"/>
              <a:chOff x="611560" y="980728"/>
              <a:chExt cx="1381649" cy="98525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2B2648E-0676-3C2D-C11A-42AF69D1402E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327" name="TextBox 1326">
                  <a:extLst>
                    <a:ext uri="{FF2B5EF4-FFF2-40B4-BE49-F238E27FC236}">
                      <a16:creationId xmlns:a16="http://schemas.microsoft.com/office/drawing/2014/main" id="{8ED5D496-F5A6-7451-AFAE-46F671BF50D0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8" name="TextBox 1327">
                  <a:extLst>
                    <a:ext uri="{FF2B5EF4-FFF2-40B4-BE49-F238E27FC236}">
                      <a16:creationId xmlns:a16="http://schemas.microsoft.com/office/drawing/2014/main" id="{C3A43C04-6A85-2252-6384-67376CFE9CEE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9" name="TextBox 1328">
                  <a:extLst>
                    <a:ext uri="{FF2B5EF4-FFF2-40B4-BE49-F238E27FC236}">
                      <a16:creationId xmlns:a16="http://schemas.microsoft.com/office/drawing/2014/main" id="{5F26A224-9C8F-8AE6-4DD2-015B403379CF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30" name="TextBox 1329">
                  <a:extLst>
                    <a:ext uri="{FF2B5EF4-FFF2-40B4-BE49-F238E27FC236}">
                      <a16:creationId xmlns:a16="http://schemas.microsoft.com/office/drawing/2014/main" id="{5E3617D0-80B3-5635-4F05-95ED872D93C2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31" name="TextBox 1330">
                  <a:extLst>
                    <a:ext uri="{FF2B5EF4-FFF2-40B4-BE49-F238E27FC236}">
                      <a16:creationId xmlns:a16="http://schemas.microsoft.com/office/drawing/2014/main" id="{70C2160A-1864-2635-AFE0-2C05E7C0AED0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32" name="TextBox 1331">
                  <a:extLst>
                    <a:ext uri="{FF2B5EF4-FFF2-40B4-BE49-F238E27FC236}">
                      <a16:creationId xmlns:a16="http://schemas.microsoft.com/office/drawing/2014/main" id="{260FDED1-3C9B-5BC1-C6F8-723BF55876E8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33" name="TextBox 1332">
                  <a:extLst>
                    <a:ext uri="{FF2B5EF4-FFF2-40B4-BE49-F238E27FC236}">
                      <a16:creationId xmlns:a16="http://schemas.microsoft.com/office/drawing/2014/main" id="{4C94B1B4-4151-90BC-FD70-AAD5600DA528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34" name="TextBox 1333">
                  <a:extLst>
                    <a:ext uri="{FF2B5EF4-FFF2-40B4-BE49-F238E27FC236}">
                      <a16:creationId xmlns:a16="http://schemas.microsoft.com/office/drawing/2014/main" id="{15FFD31E-D1F7-6FD0-36D7-D5C72D095FB9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8577F95-206A-8599-B0A1-E7E44855D5E8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323" name="TextBox 1322">
                  <a:extLst>
                    <a:ext uri="{FF2B5EF4-FFF2-40B4-BE49-F238E27FC236}">
                      <a16:creationId xmlns:a16="http://schemas.microsoft.com/office/drawing/2014/main" id="{EEA22167-689B-5CCF-E853-1693CC47B8C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4" name="TextBox 1323">
                  <a:extLst>
                    <a:ext uri="{FF2B5EF4-FFF2-40B4-BE49-F238E27FC236}">
                      <a16:creationId xmlns:a16="http://schemas.microsoft.com/office/drawing/2014/main" id="{BF2ED548-74F6-22A2-E307-7785EDDCADBF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5" name="TextBox 1324">
                  <a:extLst>
                    <a:ext uri="{FF2B5EF4-FFF2-40B4-BE49-F238E27FC236}">
                      <a16:creationId xmlns:a16="http://schemas.microsoft.com/office/drawing/2014/main" id="{D3F3DD67-C1F2-1878-5B30-76F27F22B83F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6" name="TextBox 1325">
                  <a:extLst>
                    <a:ext uri="{FF2B5EF4-FFF2-40B4-BE49-F238E27FC236}">
                      <a16:creationId xmlns:a16="http://schemas.microsoft.com/office/drawing/2014/main" id="{17FAEBF7-C291-238A-4189-340FAD8F21AF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9CDD8BBF-0A3E-7CE1-4EE0-687C0D7E1E3A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0E2DDBB2-DADE-D91F-8B85-90C989AA8DD2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0" name="TextBox 1319">
                  <a:extLst>
                    <a:ext uri="{FF2B5EF4-FFF2-40B4-BE49-F238E27FC236}">
                      <a16:creationId xmlns:a16="http://schemas.microsoft.com/office/drawing/2014/main" id="{019E9AFE-D5F5-BC27-A2DA-E128E200B9A7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5E06FBF0-98C8-1744-3703-DDFED673B427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D168268-8C80-DAAC-C932-1BFF9949DEED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AD5CFDE-5037-FF26-2EC9-F869E1EA7F88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1FBDD0AF-2787-1D99-A328-7F9EF0CF3CE8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CAD4466D-7532-C750-A93E-A9B987C7619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13" name="TextBox 1312">
                  <a:extLst>
                    <a:ext uri="{FF2B5EF4-FFF2-40B4-BE49-F238E27FC236}">
                      <a16:creationId xmlns:a16="http://schemas.microsoft.com/office/drawing/2014/main" id="{3FA85FD3-1355-C764-946F-F3DA31EBE2D1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14" name="TextBox 1313">
                  <a:extLst>
                    <a:ext uri="{FF2B5EF4-FFF2-40B4-BE49-F238E27FC236}">
                      <a16:creationId xmlns:a16="http://schemas.microsoft.com/office/drawing/2014/main" id="{8E1A7FB9-8505-3CE0-F9A0-53A2F8C5037C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AB50716-5FDB-9264-D264-2F1E2E14BDE4}"/>
                </a:ext>
              </a:extLst>
            </p:cNvPr>
            <p:cNvGrpSpPr/>
            <p:nvPr/>
          </p:nvGrpSpPr>
          <p:grpSpPr>
            <a:xfrm>
              <a:off x="2987824" y="995663"/>
              <a:ext cx="1381649" cy="985252"/>
              <a:chOff x="611560" y="980728"/>
              <a:chExt cx="1381649" cy="98525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2BF3EC2-11BD-883A-BD85-51768AAB2CC1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44C6BCC-762B-E7F9-D3CC-90B59C0C9A60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FB7FB85-B797-F651-8E32-4346CD4D124F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B466EF4-F359-C61D-6916-BB21F1BA4E23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9A9602-C195-F3AC-AE85-D64EB9CB1C28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EAD84F3-A35A-6072-410B-B9FEF96A7BEE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C6205EC-0679-AC8E-E2BF-6F6F32F7A092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CFE5036-796D-BFEB-F24F-2B5BEE554CCD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494B1C-543F-05F9-5014-F91BF5D00406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31E185B-3185-1FF1-9F4B-E338DC6DA643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6016CC5-18A0-B61F-B22F-3B99C46C038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DEB2D81-B9A3-49AA-7023-0A3A2CF28518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570D5FE-A456-D625-ED4C-0A406B79555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D0961F3-6622-97B1-C57E-432CBB0D86FE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6453C40-35F7-B0F3-0EDB-7CF8AB17A8B0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330BF5-B84F-DCF6-F8E2-3F9EC8011FCC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68CE62-B813-E41E-BB9C-15EBEF8042A6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620DEF8-CA6D-4C97-3634-512D7D9B7FD3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576053F-1AB8-5181-9C25-9EDD6EC581B9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98FF6E2-CC02-15AF-970F-8D2A7652A1D2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2FB71A-FC05-54C5-7304-A0458337E26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37EA01B-482E-2AC5-5599-4CC475E816B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8CD567D-5E26-D8B8-3EDE-2CE253676320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E1ACE30-C369-DA76-B8B4-CB1AEE8E9FA1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  <p:grpSp>
        <p:nvGrpSpPr>
          <p:cNvPr id="1335" name="그룹 1334">
            <a:extLst>
              <a:ext uri="{FF2B5EF4-FFF2-40B4-BE49-F238E27FC236}">
                <a16:creationId xmlns:a16="http://schemas.microsoft.com/office/drawing/2014/main" id="{6AC00561-36D9-421C-7C61-537D47DBC873}"/>
              </a:ext>
            </a:extLst>
          </p:cNvPr>
          <p:cNvGrpSpPr/>
          <p:nvPr/>
        </p:nvGrpSpPr>
        <p:grpSpPr>
          <a:xfrm>
            <a:off x="613303" y="2556917"/>
            <a:ext cx="3748388" cy="1000187"/>
            <a:chOff x="613303" y="2132856"/>
            <a:chExt cx="3748388" cy="1000187"/>
          </a:xfrm>
        </p:grpSpPr>
        <p:cxnSp>
          <p:nvCxnSpPr>
            <p:cNvPr id="1336" name="직선 화살표 연결선 1335">
              <a:extLst>
                <a:ext uri="{FF2B5EF4-FFF2-40B4-BE49-F238E27FC236}">
                  <a16:creationId xmlns:a16="http://schemas.microsoft.com/office/drawing/2014/main" id="{E5DC7B77-1634-0436-C6A5-D7D4E598B262}"/>
                </a:ext>
              </a:extLst>
            </p:cNvPr>
            <p:cNvCxnSpPr/>
            <p:nvPr/>
          </p:nvCxnSpPr>
          <p:spPr>
            <a:xfrm>
              <a:off x="2050132" y="2564904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A1F52028-FF29-9B6E-5854-EF1272C580A0}"/>
                </a:ext>
              </a:extLst>
            </p:cNvPr>
            <p:cNvSpPr txBox="1"/>
            <p:nvPr/>
          </p:nvSpPr>
          <p:spPr>
            <a:xfrm>
              <a:off x="2076419" y="2269252"/>
              <a:ext cx="83939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scatter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338" name="그룹 1337">
              <a:extLst>
                <a:ext uri="{FF2B5EF4-FFF2-40B4-BE49-F238E27FC236}">
                  <a16:creationId xmlns:a16="http://schemas.microsoft.com/office/drawing/2014/main" id="{8EF65602-C652-7094-9BE5-7C616CC11EFB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1366" name="그룹 1365">
                <a:extLst>
                  <a:ext uri="{FF2B5EF4-FFF2-40B4-BE49-F238E27FC236}">
                    <a16:creationId xmlns:a16="http://schemas.microsoft.com/office/drawing/2014/main" id="{BD7152E0-368B-0B11-0FA5-7B961AC917A8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382" name="TextBox 1381">
                  <a:extLst>
                    <a:ext uri="{FF2B5EF4-FFF2-40B4-BE49-F238E27FC236}">
                      <a16:creationId xmlns:a16="http://schemas.microsoft.com/office/drawing/2014/main" id="{4FCB68D0-EB14-C71B-29AB-9AB9143468CC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3" name="TextBox 1382">
                  <a:extLst>
                    <a:ext uri="{FF2B5EF4-FFF2-40B4-BE49-F238E27FC236}">
                      <a16:creationId xmlns:a16="http://schemas.microsoft.com/office/drawing/2014/main" id="{EC14721E-CC64-A188-0D2F-6BDBAB70BE8A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4" name="TextBox 1383">
                  <a:extLst>
                    <a:ext uri="{FF2B5EF4-FFF2-40B4-BE49-F238E27FC236}">
                      <a16:creationId xmlns:a16="http://schemas.microsoft.com/office/drawing/2014/main" id="{FE30DDAC-F374-8C9A-C18E-64EBE5FE00C6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5" name="TextBox 1384">
                  <a:extLst>
                    <a:ext uri="{FF2B5EF4-FFF2-40B4-BE49-F238E27FC236}">
                      <a16:creationId xmlns:a16="http://schemas.microsoft.com/office/drawing/2014/main" id="{E33FE71C-1AD2-E1DD-BE55-B8B8D57A74B1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6" name="TextBox 1385">
                  <a:extLst>
                    <a:ext uri="{FF2B5EF4-FFF2-40B4-BE49-F238E27FC236}">
                      <a16:creationId xmlns:a16="http://schemas.microsoft.com/office/drawing/2014/main" id="{56D2642A-987F-21F3-2569-6BD1130D664A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7" name="TextBox 1386">
                  <a:extLst>
                    <a:ext uri="{FF2B5EF4-FFF2-40B4-BE49-F238E27FC236}">
                      <a16:creationId xmlns:a16="http://schemas.microsoft.com/office/drawing/2014/main" id="{CFAB4A05-0913-11CD-DFDA-7A7E29136883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8" name="TextBox 1387">
                  <a:extLst>
                    <a:ext uri="{FF2B5EF4-FFF2-40B4-BE49-F238E27FC236}">
                      <a16:creationId xmlns:a16="http://schemas.microsoft.com/office/drawing/2014/main" id="{B2D28A99-5790-9B4F-BB3F-388A8DCB7E23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D2C0E1B3-F838-F705-98C0-FD3743FF8CAC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67" name="그룹 1366">
                <a:extLst>
                  <a:ext uri="{FF2B5EF4-FFF2-40B4-BE49-F238E27FC236}">
                    <a16:creationId xmlns:a16="http://schemas.microsoft.com/office/drawing/2014/main" id="{39B1B780-05A4-1B38-38F2-0360FE6761F1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378" name="TextBox 1377">
                  <a:extLst>
                    <a:ext uri="{FF2B5EF4-FFF2-40B4-BE49-F238E27FC236}">
                      <a16:creationId xmlns:a16="http://schemas.microsoft.com/office/drawing/2014/main" id="{2794EE80-B094-06F3-2612-A24F4C07B595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9" name="TextBox 1378">
                  <a:extLst>
                    <a:ext uri="{FF2B5EF4-FFF2-40B4-BE49-F238E27FC236}">
                      <a16:creationId xmlns:a16="http://schemas.microsoft.com/office/drawing/2014/main" id="{E190EC29-3AE5-9E3B-01BA-4656710B0D0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0" name="TextBox 1379">
                  <a:extLst>
                    <a:ext uri="{FF2B5EF4-FFF2-40B4-BE49-F238E27FC236}">
                      <a16:creationId xmlns:a16="http://schemas.microsoft.com/office/drawing/2014/main" id="{7D5C49E2-6A56-1810-EF09-84F6C13EE80B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81" name="TextBox 1380">
                  <a:extLst>
                    <a:ext uri="{FF2B5EF4-FFF2-40B4-BE49-F238E27FC236}">
                      <a16:creationId xmlns:a16="http://schemas.microsoft.com/office/drawing/2014/main" id="{25BD4C65-00F7-3E6F-DD9D-798938D1FFCF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68" name="그룹 1367">
                <a:extLst>
                  <a:ext uri="{FF2B5EF4-FFF2-40B4-BE49-F238E27FC236}">
                    <a16:creationId xmlns:a16="http://schemas.microsoft.com/office/drawing/2014/main" id="{A94C8C4D-2E7E-DAAD-9023-7956BC0DBCD8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374" name="TextBox 1373">
                  <a:extLst>
                    <a:ext uri="{FF2B5EF4-FFF2-40B4-BE49-F238E27FC236}">
                      <a16:creationId xmlns:a16="http://schemas.microsoft.com/office/drawing/2014/main" id="{B974FA92-F125-F1EE-7BD0-6700CFD076D2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5" name="TextBox 1374">
                  <a:extLst>
                    <a:ext uri="{FF2B5EF4-FFF2-40B4-BE49-F238E27FC236}">
                      <a16:creationId xmlns:a16="http://schemas.microsoft.com/office/drawing/2014/main" id="{9168E998-8217-6FF8-B851-9F963770A5B9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6" name="TextBox 1375">
                  <a:extLst>
                    <a:ext uri="{FF2B5EF4-FFF2-40B4-BE49-F238E27FC236}">
                      <a16:creationId xmlns:a16="http://schemas.microsoft.com/office/drawing/2014/main" id="{5E6D326E-EF94-EB2C-1A1B-ED5C5B71543A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7" name="TextBox 1376">
                  <a:extLst>
                    <a:ext uri="{FF2B5EF4-FFF2-40B4-BE49-F238E27FC236}">
                      <a16:creationId xmlns:a16="http://schemas.microsoft.com/office/drawing/2014/main" id="{18089817-D02B-77A1-E842-E2B789DF6802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69" name="그룹 1368">
                <a:extLst>
                  <a:ext uri="{FF2B5EF4-FFF2-40B4-BE49-F238E27FC236}">
                    <a16:creationId xmlns:a16="http://schemas.microsoft.com/office/drawing/2014/main" id="{B534D57D-48B6-E171-BA88-A9D67889AFD0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586A13A2-7C72-CE0D-39A4-5CF44F77E2E1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1" name="TextBox 1370">
                  <a:extLst>
                    <a:ext uri="{FF2B5EF4-FFF2-40B4-BE49-F238E27FC236}">
                      <a16:creationId xmlns:a16="http://schemas.microsoft.com/office/drawing/2014/main" id="{3FF6D8CA-663B-CF19-5BAB-988618E38C9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2" name="TextBox 1371">
                  <a:extLst>
                    <a:ext uri="{FF2B5EF4-FFF2-40B4-BE49-F238E27FC236}">
                      <a16:creationId xmlns:a16="http://schemas.microsoft.com/office/drawing/2014/main" id="{93C435E0-EEE1-E8A9-C811-21D601B9B4C9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73" name="TextBox 1372">
                  <a:extLst>
                    <a:ext uri="{FF2B5EF4-FFF2-40B4-BE49-F238E27FC236}">
                      <a16:creationId xmlns:a16="http://schemas.microsoft.com/office/drawing/2014/main" id="{C3073BE9-1FD0-03F2-95CE-A421AE73D955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1339" name="그룹 1338">
              <a:extLst>
                <a:ext uri="{FF2B5EF4-FFF2-40B4-BE49-F238E27FC236}">
                  <a16:creationId xmlns:a16="http://schemas.microsoft.com/office/drawing/2014/main" id="{8AF44AFC-3487-217E-1E21-5B9F3D831468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1342" name="그룹 1341">
                <a:extLst>
                  <a:ext uri="{FF2B5EF4-FFF2-40B4-BE49-F238E27FC236}">
                    <a16:creationId xmlns:a16="http://schemas.microsoft.com/office/drawing/2014/main" id="{AACCD8C7-5368-2A27-2B69-0969FDB90DA2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1358" name="TextBox 1357">
                  <a:extLst>
                    <a:ext uri="{FF2B5EF4-FFF2-40B4-BE49-F238E27FC236}">
                      <a16:creationId xmlns:a16="http://schemas.microsoft.com/office/drawing/2014/main" id="{B9A78707-3725-51B8-4DA4-CCCCAD7112A5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9" name="TextBox 1358">
                  <a:extLst>
                    <a:ext uri="{FF2B5EF4-FFF2-40B4-BE49-F238E27FC236}">
                      <a16:creationId xmlns:a16="http://schemas.microsoft.com/office/drawing/2014/main" id="{1B34E5BE-FAC8-9214-58D9-5CC03473C890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0" name="TextBox 1359">
                  <a:extLst>
                    <a:ext uri="{FF2B5EF4-FFF2-40B4-BE49-F238E27FC236}">
                      <a16:creationId xmlns:a16="http://schemas.microsoft.com/office/drawing/2014/main" id="{8B8E7C55-C2D4-F3CE-A056-1FC1554C9534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1" name="TextBox 1360">
                  <a:extLst>
                    <a:ext uri="{FF2B5EF4-FFF2-40B4-BE49-F238E27FC236}">
                      <a16:creationId xmlns:a16="http://schemas.microsoft.com/office/drawing/2014/main" id="{0A8D00E3-E974-CABB-7B99-19B918BF59BD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A0F143E6-9076-FBEB-F980-04810D3B4615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3" name="TextBox 1362">
                  <a:extLst>
                    <a:ext uri="{FF2B5EF4-FFF2-40B4-BE49-F238E27FC236}">
                      <a16:creationId xmlns:a16="http://schemas.microsoft.com/office/drawing/2014/main" id="{104669CB-5D68-6EDD-2547-02EC8EEBE9FC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4" name="TextBox 1363">
                  <a:extLst>
                    <a:ext uri="{FF2B5EF4-FFF2-40B4-BE49-F238E27FC236}">
                      <a16:creationId xmlns:a16="http://schemas.microsoft.com/office/drawing/2014/main" id="{1D89AE44-EBC3-B9C0-45AD-938E59DF6B8B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65" name="TextBox 1364">
                  <a:extLst>
                    <a:ext uri="{FF2B5EF4-FFF2-40B4-BE49-F238E27FC236}">
                      <a16:creationId xmlns:a16="http://schemas.microsoft.com/office/drawing/2014/main" id="{EDD5E1BC-894E-3706-EF5D-CE1AC9C6038A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6BCE1D5A-C5A6-DED0-06AA-3ACA70C2F0D8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354" name="TextBox 1353">
                  <a:extLst>
                    <a:ext uri="{FF2B5EF4-FFF2-40B4-BE49-F238E27FC236}">
                      <a16:creationId xmlns:a16="http://schemas.microsoft.com/office/drawing/2014/main" id="{05C43878-364A-D5E4-03FC-2463FCBE3BB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5" name="TextBox 1354">
                  <a:extLst>
                    <a:ext uri="{FF2B5EF4-FFF2-40B4-BE49-F238E27FC236}">
                      <a16:creationId xmlns:a16="http://schemas.microsoft.com/office/drawing/2014/main" id="{3DB977F2-DA9B-C28C-818B-392381813295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6" name="TextBox 1355">
                  <a:extLst>
                    <a:ext uri="{FF2B5EF4-FFF2-40B4-BE49-F238E27FC236}">
                      <a16:creationId xmlns:a16="http://schemas.microsoft.com/office/drawing/2014/main" id="{FAA95E43-17E7-A0ED-6148-6D67AF8FCC9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7" name="TextBox 1356">
                  <a:extLst>
                    <a:ext uri="{FF2B5EF4-FFF2-40B4-BE49-F238E27FC236}">
                      <a16:creationId xmlns:a16="http://schemas.microsoft.com/office/drawing/2014/main" id="{2D74EC15-C831-A5BD-B6E1-2538D6667846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44" name="그룹 1343">
                <a:extLst>
                  <a:ext uri="{FF2B5EF4-FFF2-40B4-BE49-F238E27FC236}">
                    <a16:creationId xmlns:a16="http://schemas.microsoft.com/office/drawing/2014/main" id="{3F94FB81-6ECB-62A8-2331-BA2ED158559D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1350" name="TextBox 1349">
                  <a:extLst>
                    <a:ext uri="{FF2B5EF4-FFF2-40B4-BE49-F238E27FC236}">
                      <a16:creationId xmlns:a16="http://schemas.microsoft.com/office/drawing/2014/main" id="{E3CB3031-3538-5E8D-E2E0-ECDE97B85A78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1" name="TextBox 1350">
                  <a:extLst>
                    <a:ext uri="{FF2B5EF4-FFF2-40B4-BE49-F238E27FC236}">
                      <a16:creationId xmlns:a16="http://schemas.microsoft.com/office/drawing/2014/main" id="{7345B8D3-C80A-B73D-196E-44BD06F131E3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5ECF000D-3769-7F4C-D53F-901FE6CCD296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AA31457-95DC-D7A0-3B50-27F41158A246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45" name="그룹 1344">
                <a:extLst>
                  <a:ext uri="{FF2B5EF4-FFF2-40B4-BE49-F238E27FC236}">
                    <a16:creationId xmlns:a16="http://schemas.microsoft.com/office/drawing/2014/main" id="{7BB4E2AC-FABA-A139-AB1A-159220E97E77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1346" name="TextBox 1345">
                  <a:extLst>
                    <a:ext uri="{FF2B5EF4-FFF2-40B4-BE49-F238E27FC236}">
                      <a16:creationId xmlns:a16="http://schemas.microsoft.com/office/drawing/2014/main" id="{CFEA0DCF-861B-327D-95EE-4BF6FE0510B6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47" name="TextBox 1346">
                  <a:extLst>
                    <a:ext uri="{FF2B5EF4-FFF2-40B4-BE49-F238E27FC236}">
                      <a16:creationId xmlns:a16="http://schemas.microsoft.com/office/drawing/2014/main" id="{3E798937-8D17-8082-8007-22446B37453A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90FE1174-2048-F6E1-5DAA-6FA26F0F6BFE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181A0D5-0F04-6D4D-DEF9-39D38B844830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cxnSp>
          <p:nvCxnSpPr>
            <p:cNvPr id="1340" name="직선 화살표 연결선 1339">
              <a:extLst>
                <a:ext uri="{FF2B5EF4-FFF2-40B4-BE49-F238E27FC236}">
                  <a16:creationId xmlns:a16="http://schemas.microsoft.com/office/drawing/2014/main" id="{139DC7F0-949C-C454-B825-5C3C57311E12}"/>
                </a:ext>
              </a:extLst>
            </p:cNvPr>
            <p:cNvCxnSpPr/>
            <p:nvPr/>
          </p:nvCxnSpPr>
          <p:spPr>
            <a:xfrm>
              <a:off x="2051720" y="270892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64E22C34-1474-882C-0D22-CA1AB07926D8}"/>
                </a:ext>
              </a:extLst>
            </p:cNvPr>
            <p:cNvSpPr txBox="1"/>
            <p:nvPr/>
          </p:nvSpPr>
          <p:spPr>
            <a:xfrm>
              <a:off x="2094757" y="2658398"/>
              <a:ext cx="82105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gather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90" name="그룹 1389">
            <a:extLst>
              <a:ext uri="{FF2B5EF4-FFF2-40B4-BE49-F238E27FC236}">
                <a16:creationId xmlns:a16="http://schemas.microsoft.com/office/drawing/2014/main" id="{61DA929E-AA85-D75B-60DC-CAE43FD6BE1E}"/>
              </a:ext>
            </a:extLst>
          </p:cNvPr>
          <p:cNvGrpSpPr/>
          <p:nvPr/>
        </p:nvGrpSpPr>
        <p:grpSpPr>
          <a:xfrm>
            <a:off x="611161" y="4008005"/>
            <a:ext cx="3754981" cy="997184"/>
            <a:chOff x="611161" y="3221075"/>
            <a:chExt cx="3754981" cy="997184"/>
          </a:xfrm>
        </p:grpSpPr>
        <p:cxnSp>
          <p:nvCxnSpPr>
            <p:cNvPr id="1391" name="직선 화살표 연결선 1390">
              <a:extLst>
                <a:ext uri="{FF2B5EF4-FFF2-40B4-BE49-F238E27FC236}">
                  <a16:creationId xmlns:a16="http://schemas.microsoft.com/office/drawing/2014/main" id="{A634D3FB-7F7F-BA3D-07DC-EA393B31C76D}"/>
                </a:ext>
              </a:extLst>
            </p:cNvPr>
            <p:cNvCxnSpPr/>
            <p:nvPr/>
          </p:nvCxnSpPr>
          <p:spPr>
            <a:xfrm>
              <a:off x="2070770" y="371703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397B894D-F4CD-AE14-7329-F2A94BD35B55}"/>
                </a:ext>
              </a:extLst>
            </p:cNvPr>
            <p:cNvSpPr txBox="1"/>
            <p:nvPr/>
          </p:nvSpPr>
          <p:spPr>
            <a:xfrm>
              <a:off x="1997588" y="3375204"/>
              <a:ext cx="104547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allgather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393" name="그룹 1392">
              <a:extLst>
                <a:ext uri="{FF2B5EF4-FFF2-40B4-BE49-F238E27FC236}">
                  <a16:creationId xmlns:a16="http://schemas.microsoft.com/office/drawing/2014/main" id="{34407FDD-A0AA-671B-0D7A-58182BEF64A9}"/>
                </a:ext>
              </a:extLst>
            </p:cNvPr>
            <p:cNvGrpSpPr/>
            <p:nvPr/>
          </p:nvGrpSpPr>
          <p:grpSpPr>
            <a:xfrm>
              <a:off x="2984493" y="3221075"/>
              <a:ext cx="1381649" cy="985252"/>
              <a:chOff x="611560" y="980728"/>
              <a:chExt cx="1381649" cy="985252"/>
            </a:xfrm>
          </p:grpSpPr>
          <p:grpSp>
            <p:nvGrpSpPr>
              <p:cNvPr id="1419" name="그룹 1418">
                <a:extLst>
                  <a:ext uri="{FF2B5EF4-FFF2-40B4-BE49-F238E27FC236}">
                    <a16:creationId xmlns:a16="http://schemas.microsoft.com/office/drawing/2014/main" id="{E6968A12-32AB-2F32-8CF3-FEF335A598CB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435" name="TextBox 1434">
                  <a:extLst>
                    <a:ext uri="{FF2B5EF4-FFF2-40B4-BE49-F238E27FC236}">
                      <a16:creationId xmlns:a16="http://schemas.microsoft.com/office/drawing/2014/main" id="{B48E7E42-6421-11FC-C02C-A6E371157458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6" name="TextBox 1435">
                  <a:extLst>
                    <a:ext uri="{FF2B5EF4-FFF2-40B4-BE49-F238E27FC236}">
                      <a16:creationId xmlns:a16="http://schemas.microsoft.com/office/drawing/2014/main" id="{A0DF78CF-6D38-46AC-E18E-0D8A60195745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7" name="TextBox 1436">
                  <a:extLst>
                    <a:ext uri="{FF2B5EF4-FFF2-40B4-BE49-F238E27FC236}">
                      <a16:creationId xmlns:a16="http://schemas.microsoft.com/office/drawing/2014/main" id="{92373AC6-14B5-3F08-6A80-2CD927776492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8" name="TextBox 1437">
                  <a:extLst>
                    <a:ext uri="{FF2B5EF4-FFF2-40B4-BE49-F238E27FC236}">
                      <a16:creationId xmlns:a16="http://schemas.microsoft.com/office/drawing/2014/main" id="{2408F20D-64A7-E897-58BA-6DF36735B60E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9" name="TextBox 1438">
                  <a:extLst>
                    <a:ext uri="{FF2B5EF4-FFF2-40B4-BE49-F238E27FC236}">
                      <a16:creationId xmlns:a16="http://schemas.microsoft.com/office/drawing/2014/main" id="{6607EC9D-F4A5-C0E7-3F74-730FF4B0DAAC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40" name="TextBox 1439">
                  <a:extLst>
                    <a:ext uri="{FF2B5EF4-FFF2-40B4-BE49-F238E27FC236}">
                      <a16:creationId xmlns:a16="http://schemas.microsoft.com/office/drawing/2014/main" id="{B73B179F-445A-1E69-E8BB-06BE938C9023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41" name="TextBox 1440">
                  <a:extLst>
                    <a:ext uri="{FF2B5EF4-FFF2-40B4-BE49-F238E27FC236}">
                      <a16:creationId xmlns:a16="http://schemas.microsoft.com/office/drawing/2014/main" id="{FE655C4B-EE93-8B8F-0E41-982CD332E2D5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42" name="TextBox 1441">
                  <a:extLst>
                    <a:ext uri="{FF2B5EF4-FFF2-40B4-BE49-F238E27FC236}">
                      <a16:creationId xmlns:a16="http://schemas.microsoft.com/office/drawing/2014/main" id="{014510E0-F13C-6A43-EAC3-FA77A2A2027A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20" name="그룹 1419">
                <a:extLst>
                  <a:ext uri="{FF2B5EF4-FFF2-40B4-BE49-F238E27FC236}">
                    <a16:creationId xmlns:a16="http://schemas.microsoft.com/office/drawing/2014/main" id="{6C6CC023-FF6D-75F9-ABB9-9CB4F7461809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31" name="TextBox 1430">
                  <a:extLst>
                    <a:ext uri="{FF2B5EF4-FFF2-40B4-BE49-F238E27FC236}">
                      <a16:creationId xmlns:a16="http://schemas.microsoft.com/office/drawing/2014/main" id="{5DC15D51-4E7D-F3D0-B101-4D851E1B7675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2" name="TextBox 1431">
                  <a:extLst>
                    <a:ext uri="{FF2B5EF4-FFF2-40B4-BE49-F238E27FC236}">
                      <a16:creationId xmlns:a16="http://schemas.microsoft.com/office/drawing/2014/main" id="{799F1BE9-C61C-878F-80B8-7A76511A502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3" name="TextBox 1432">
                  <a:extLst>
                    <a:ext uri="{FF2B5EF4-FFF2-40B4-BE49-F238E27FC236}">
                      <a16:creationId xmlns:a16="http://schemas.microsoft.com/office/drawing/2014/main" id="{E2931AFF-C560-B6EA-97E5-47D5FAB867F6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4" name="TextBox 1433">
                  <a:extLst>
                    <a:ext uri="{FF2B5EF4-FFF2-40B4-BE49-F238E27FC236}">
                      <a16:creationId xmlns:a16="http://schemas.microsoft.com/office/drawing/2014/main" id="{820A9907-9587-2780-C485-BD5B4DDB0916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21" name="그룹 1420">
                <a:extLst>
                  <a:ext uri="{FF2B5EF4-FFF2-40B4-BE49-F238E27FC236}">
                    <a16:creationId xmlns:a16="http://schemas.microsoft.com/office/drawing/2014/main" id="{17618817-47B6-176B-6E77-131B0A9FE9DD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27" name="TextBox 1426">
                  <a:extLst>
                    <a:ext uri="{FF2B5EF4-FFF2-40B4-BE49-F238E27FC236}">
                      <a16:creationId xmlns:a16="http://schemas.microsoft.com/office/drawing/2014/main" id="{B78DC615-70B2-E204-CC8A-06790261AAD2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28" name="TextBox 1427">
                  <a:extLst>
                    <a:ext uri="{FF2B5EF4-FFF2-40B4-BE49-F238E27FC236}">
                      <a16:creationId xmlns:a16="http://schemas.microsoft.com/office/drawing/2014/main" id="{4FD9AF7D-4369-3EB8-AE96-0BE5D97586E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29" name="TextBox 1428">
                  <a:extLst>
                    <a:ext uri="{FF2B5EF4-FFF2-40B4-BE49-F238E27FC236}">
                      <a16:creationId xmlns:a16="http://schemas.microsoft.com/office/drawing/2014/main" id="{30EDE0FB-D1FF-459B-CACE-45ECF1DDD26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30" name="TextBox 1429">
                  <a:extLst>
                    <a:ext uri="{FF2B5EF4-FFF2-40B4-BE49-F238E27FC236}">
                      <a16:creationId xmlns:a16="http://schemas.microsoft.com/office/drawing/2014/main" id="{33B1B613-01B0-2F9F-8577-61B5707E6348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22" name="그룹 1421">
                <a:extLst>
                  <a:ext uri="{FF2B5EF4-FFF2-40B4-BE49-F238E27FC236}">
                    <a16:creationId xmlns:a16="http://schemas.microsoft.com/office/drawing/2014/main" id="{E1A8881D-647C-D0A2-B9E1-6B75BCF03021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23" name="TextBox 1422">
                  <a:extLst>
                    <a:ext uri="{FF2B5EF4-FFF2-40B4-BE49-F238E27FC236}">
                      <a16:creationId xmlns:a16="http://schemas.microsoft.com/office/drawing/2014/main" id="{C547FEA2-C85B-468A-B727-7174DA66BCDF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24" name="TextBox 1423">
                  <a:extLst>
                    <a:ext uri="{FF2B5EF4-FFF2-40B4-BE49-F238E27FC236}">
                      <a16:creationId xmlns:a16="http://schemas.microsoft.com/office/drawing/2014/main" id="{7A7F6088-88FF-205B-F305-972C233801D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25" name="TextBox 1424">
                  <a:extLst>
                    <a:ext uri="{FF2B5EF4-FFF2-40B4-BE49-F238E27FC236}">
                      <a16:creationId xmlns:a16="http://schemas.microsoft.com/office/drawing/2014/main" id="{134C5E11-FC9E-E3B7-FE94-EA4168281522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26" name="TextBox 1425">
                  <a:extLst>
                    <a:ext uri="{FF2B5EF4-FFF2-40B4-BE49-F238E27FC236}">
                      <a16:creationId xmlns:a16="http://schemas.microsoft.com/office/drawing/2014/main" id="{5C436AA4-5A0A-484D-2AA2-4F3387E001F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1394" name="그룹 1393">
              <a:extLst>
                <a:ext uri="{FF2B5EF4-FFF2-40B4-BE49-F238E27FC236}">
                  <a16:creationId xmlns:a16="http://schemas.microsoft.com/office/drawing/2014/main" id="{2C66DA1E-22A1-2D83-2B4E-9827A0323912}"/>
                </a:ext>
              </a:extLst>
            </p:cNvPr>
            <p:cNvGrpSpPr/>
            <p:nvPr/>
          </p:nvGrpSpPr>
          <p:grpSpPr>
            <a:xfrm>
              <a:off x="611161" y="3233007"/>
              <a:ext cx="1381649" cy="985252"/>
              <a:chOff x="611560" y="980728"/>
              <a:chExt cx="1381649" cy="985252"/>
            </a:xfrm>
          </p:grpSpPr>
          <p:grpSp>
            <p:nvGrpSpPr>
              <p:cNvPr id="1395" name="그룹 1394">
                <a:extLst>
                  <a:ext uri="{FF2B5EF4-FFF2-40B4-BE49-F238E27FC236}">
                    <a16:creationId xmlns:a16="http://schemas.microsoft.com/office/drawing/2014/main" id="{3310BA70-0854-0AF7-A787-3588AA4A9B03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1411" name="TextBox 1410">
                  <a:extLst>
                    <a:ext uri="{FF2B5EF4-FFF2-40B4-BE49-F238E27FC236}">
                      <a16:creationId xmlns:a16="http://schemas.microsoft.com/office/drawing/2014/main" id="{54F8009B-1E7A-38A5-D4F1-0EB29120246B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2" name="TextBox 1411">
                  <a:extLst>
                    <a:ext uri="{FF2B5EF4-FFF2-40B4-BE49-F238E27FC236}">
                      <a16:creationId xmlns:a16="http://schemas.microsoft.com/office/drawing/2014/main" id="{DA3A7A03-D739-0A59-7C7B-A0776B899C8A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3" name="TextBox 1412">
                  <a:extLst>
                    <a:ext uri="{FF2B5EF4-FFF2-40B4-BE49-F238E27FC236}">
                      <a16:creationId xmlns:a16="http://schemas.microsoft.com/office/drawing/2014/main" id="{2BE6932D-7591-DBDE-4DC9-3AA87CD453DA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4" name="TextBox 1413">
                  <a:extLst>
                    <a:ext uri="{FF2B5EF4-FFF2-40B4-BE49-F238E27FC236}">
                      <a16:creationId xmlns:a16="http://schemas.microsoft.com/office/drawing/2014/main" id="{58818C8E-75DC-3B70-ECB9-4AAEC0971B67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5" name="TextBox 1414">
                  <a:extLst>
                    <a:ext uri="{FF2B5EF4-FFF2-40B4-BE49-F238E27FC236}">
                      <a16:creationId xmlns:a16="http://schemas.microsoft.com/office/drawing/2014/main" id="{289DB724-9005-99F7-6214-184829D2C21A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6" name="TextBox 1415">
                  <a:extLst>
                    <a:ext uri="{FF2B5EF4-FFF2-40B4-BE49-F238E27FC236}">
                      <a16:creationId xmlns:a16="http://schemas.microsoft.com/office/drawing/2014/main" id="{EDB8431A-837C-96C3-5831-AA207B376C1B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7" name="TextBox 1416">
                  <a:extLst>
                    <a:ext uri="{FF2B5EF4-FFF2-40B4-BE49-F238E27FC236}">
                      <a16:creationId xmlns:a16="http://schemas.microsoft.com/office/drawing/2014/main" id="{BAD87708-4B72-914B-1792-F2EBD6FD17B5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8" name="TextBox 1417">
                  <a:extLst>
                    <a:ext uri="{FF2B5EF4-FFF2-40B4-BE49-F238E27FC236}">
                      <a16:creationId xmlns:a16="http://schemas.microsoft.com/office/drawing/2014/main" id="{84B48D5E-570E-1D4C-552D-51F836531F8B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96" name="그룹 1395">
                <a:extLst>
                  <a:ext uri="{FF2B5EF4-FFF2-40B4-BE49-F238E27FC236}">
                    <a16:creationId xmlns:a16="http://schemas.microsoft.com/office/drawing/2014/main" id="{EA983266-81B8-68E9-A719-45AA321F5D58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407" name="TextBox 1406">
                  <a:extLst>
                    <a:ext uri="{FF2B5EF4-FFF2-40B4-BE49-F238E27FC236}">
                      <a16:creationId xmlns:a16="http://schemas.microsoft.com/office/drawing/2014/main" id="{A19990CD-3BBC-A1DA-BE11-95F7EC68740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8" name="TextBox 1407">
                  <a:extLst>
                    <a:ext uri="{FF2B5EF4-FFF2-40B4-BE49-F238E27FC236}">
                      <a16:creationId xmlns:a16="http://schemas.microsoft.com/office/drawing/2014/main" id="{32845131-3071-8035-8B5D-12C6D8CDCE5F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9" name="TextBox 1408">
                  <a:extLst>
                    <a:ext uri="{FF2B5EF4-FFF2-40B4-BE49-F238E27FC236}">
                      <a16:creationId xmlns:a16="http://schemas.microsoft.com/office/drawing/2014/main" id="{CF042DCD-08AF-F6E7-8A9F-FCDE7E1F0E5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10" name="TextBox 1409">
                  <a:extLst>
                    <a:ext uri="{FF2B5EF4-FFF2-40B4-BE49-F238E27FC236}">
                      <a16:creationId xmlns:a16="http://schemas.microsoft.com/office/drawing/2014/main" id="{1DCDC395-073D-4F98-CFF8-DBD3669C4DE3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97" name="그룹 1396">
                <a:extLst>
                  <a:ext uri="{FF2B5EF4-FFF2-40B4-BE49-F238E27FC236}">
                    <a16:creationId xmlns:a16="http://schemas.microsoft.com/office/drawing/2014/main" id="{8156E50D-EA67-49EE-D909-11D41454857E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403" name="TextBox 1402">
                  <a:extLst>
                    <a:ext uri="{FF2B5EF4-FFF2-40B4-BE49-F238E27FC236}">
                      <a16:creationId xmlns:a16="http://schemas.microsoft.com/office/drawing/2014/main" id="{ABE13D57-69AC-3B4E-7C8C-E1078ACBB58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4" name="TextBox 1403">
                  <a:extLst>
                    <a:ext uri="{FF2B5EF4-FFF2-40B4-BE49-F238E27FC236}">
                      <a16:creationId xmlns:a16="http://schemas.microsoft.com/office/drawing/2014/main" id="{6DC1402E-9EDE-1B1F-2B5A-F4459BE8227C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5" name="TextBox 1404">
                  <a:extLst>
                    <a:ext uri="{FF2B5EF4-FFF2-40B4-BE49-F238E27FC236}">
                      <a16:creationId xmlns:a16="http://schemas.microsoft.com/office/drawing/2014/main" id="{77F23D16-7CBD-F86B-4133-20750EA61FC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6" name="TextBox 1405">
                  <a:extLst>
                    <a:ext uri="{FF2B5EF4-FFF2-40B4-BE49-F238E27FC236}">
                      <a16:creationId xmlns:a16="http://schemas.microsoft.com/office/drawing/2014/main" id="{132326EB-6D20-DB7A-6EDB-A350A3BA0CB7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98" name="그룹 1397">
                <a:extLst>
                  <a:ext uri="{FF2B5EF4-FFF2-40B4-BE49-F238E27FC236}">
                    <a16:creationId xmlns:a16="http://schemas.microsoft.com/office/drawing/2014/main" id="{778159B9-5EF3-B97D-84F7-81138345579F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399" name="TextBox 1398">
                  <a:extLst>
                    <a:ext uri="{FF2B5EF4-FFF2-40B4-BE49-F238E27FC236}">
                      <a16:creationId xmlns:a16="http://schemas.microsoft.com/office/drawing/2014/main" id="{2053D0A5-B88A-E570-8138-726006E55071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0" name="TextBox 1399">
                  <a:extLst>
                    <a:ext uri="{FF2B5EF4-FFF2-40B4-BE49-F238E27FC236}">
                      <a16:creationId xmlns:a16="http://schemas.microsoft.com/office/drawing/2014/main" id="{6D0A2475-B40E-C9DD-3CE0-2EC79E1B6D8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1" name="TextBox 1400">
                  <a:extLst>
                    <a:ext uri="{FF2B5EF4-FFF2-40B4-BE49-F238E27FC236}">
                      <a16:creationId xmlns:a16="http://schemas.microsoft.com/office/drawing/2014/main" id="{253078E4-7E27-24B9-2C28-12CC77B9AD38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02" name="TextBox 1401">
                  <a:extLst>
                    <a:ext uri="{FF2B5EF4-FFF2-40B4-BE49-F238E27FC236}">
                      <a16:creationId xmlns:a16="http://schemas.microsoft.com/office/drawing/2014/main" id="{A33BE864-E7E3-6E02-FDF7-A821B00A2A3A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F6736194-441B-FC3C-6422-3D4A801491C9}"/>
              </a:ext>
            </a:extLst>
          </p:cNvPr>
          <p:cNvGrpSpPr/>
          <p:nvPr/>
        </p:nvGrpSpPr>
        <p:grpSpPr>
          <a:xfrm>
            <a:off x="613303" y="5381132"/>
            <a:ext cx="3761919" cy="992209"/>
            <a:chOff x="613303" y="4366072"/>
            <a:chExt cx="3761919" cy="992209"/>
          </a:xfrm>
        </p:grpSpPr>
        <p:cxnSp>
          <p:nvCxnSpPr>
            <p:cNvPr id="1444" name="직선 화살표 연결선 1443">
              <a:extLst>
                <a:ext uri="{FF2B5EF4-FFF2-40B4-BE49-F238E27FC236}">
                  <a16:creationId xmlns:a16="http://schemas.microsoft.com/office/drawing/2014/main" id="{FB0E12BB-0C53-05A0-9B3A-85D8DD25BC78}"/>
                </a:ext>
              </a:extLst>
            </p:cNvPr>
            <p:cNvCxnSpPr/>
            <p:nvPr/>
          </p:nvCxnSpPr>
          <p:spPr>
            <a:xfrm>
              <a:off x="2078707" y="487175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5" name="TextBox 1444">
              <a:extLst>
                <a:ext uri="{FF2B5EF4-FFF2-40B4-BE49-F238E27FC236}">
                  <a16:creationId xmlns:a16="http://schemas.microsoft.com/office/drawing/2014/main" id="{2B899487-EF90-86EF-D94E-C1639ED3202B}"/>
                </a:ext>
              </a:extLst>
            </p:cNvPr>
            <p:cNvSpPr txBox="1"/>
            <p:nvPr/>
          </p:nvSpPr>
          <p:spPr>
            <a:xfrm>
              <a:off x="2107717" y="4489521"/>
              <a:ext cx="83535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alltoall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446" name="그룹 1445">
              <a:extLst>
                <a:ext uri="{FF2B5EF4-FFF2-40B4-BE49-F238E27FC236}">
                  <a16:creationId xmlns:a16="http://schemas.microsoft.com/office/drawing/2014/main" id="{5785A496-DBD5-CCC8-E26B-BAE25B81FE92}"/>
                </a:ext>
              </a:extLst>
            </p:cNvPr>
            <p:cNvGrpSpPr/>
            <p:nvPr/>
          </p:nvGrpSpPr>
          <p:grpSpPr>
            <a:xfrm>
              <a:off x="613303" y="4373029"/>
              <a:ext cx="1380120" cy="985252"/>
              <a:chOff x="611560" y="980728"/>
              <a:chExt cx="1380120" cy="985252"/>
            </a:xfrm>
          </p:grpSpPr>
          <p:grpSp>
            <p:nvGrpSpPr>
              <p:cNvPr id="1472" name="그룹 1471">
                <a:extLst>
                  <a:ext uri="{FF2B5EF4-FFF2-40B4-BE49-F238E27FC236}">
                    <a16:creationId xmlns:a16="http://schemas.microsoft.com/office/drawing/2014/main" id="{A8F19BD5-3CAB-708A-8720-79D4920ABE93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1488" name="TextBox 1487">
                  <a:extLst>
                    <a:ext uri="{FF2B5EF4-FFF2-40B4-BE49-F238E27FC236}">
                      <a16:creationId xmlns:a16="http://schemas.microsoft.com/office/drawing/2014/main" id="{9F545268-6C42-0C84-9A7F-B7023EE6E05D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9" name="TextBox 1488">
                  <a:extLst>
                    <a:ext uri="{FF2B5EF4-FFF2-40B4-BE49-F238E27FC236}">
                      <a16:creationId xmlns:a16="http://schemas.microsoft.com/office/drawing/2014/main" id="{2AA8E6F0-4106-0770-78CD-88E3A428A5BD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0" name="TextBox 1489">
                  <a:extLst>
                    <a:ext uri="{FF2B5EF4-FFF2-40B4-BE49-F238E27FC236}">
                      <a16:creationId xmlns:a16="http://schemas.microsoft.com/office/drawing/2014/main" id="{DA88BF18-3691-03EF-170F-D4008BEBD634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1" name="TextBox 1490">
                  <a:extLst>
                    <a:ext uri="{FF2B5EF4-FFF2-40B4-BE49-F238E27FC236}">
                      <a16:creationId xmlns:a16="http://schemas.microsoft.com/office/drawing/2014/main" id="{9CC2AD42-EC14-F78A-378F-1E8115347D96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2" name="TextBox 1491">
                  <a:extLst>
                    <a:ext uri="{FF2B5EF4-FFF2-40B4-BE49-F238E27FC236}">
                      <a16:creationId xmlns:a16="http://schemas.microsoft.com/office/drawing/2014/main" id="{C4EF646B-DDC8-43DD-84BC-51C1FCFD8C25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3" name="TextBox 1492">
                  <a:extLst>
                    <a:ext uri="{FF2B5EF4-FFF2-40B4-BE49-F238E27FC236}">
                      <a16:creationId xmlns:a16="http://schemas.microsoft.com/office/drawing/2014/main" id="{2F481784-DFCC-4424-5D95-452D9CB37551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4" name="TextBox 1493">
                  <a:extLst>
                    <a:ext uri="{FF2B5EF4-FFF2-40B4-BE49-F238E27FC236}">
                      <a16:creationId xmlns:a16="http://schemas.microsoft.com/office/drawing/2014/main" id="{6AC7B4F5-B794-D28A-040B-C9894B185304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95" name="TextBox 1494">
                  <a:extLst>
                    <a:ext uri="{FF2B5EF4-FFF2-40B4-BE49-F238E27FC236}">
                      <a16:creationId xmlns:a16="http://schemas.microsoft.com/office/drawing/2014/main" id="{AD12618F-E0C1-2320-88B3-82C852D4A227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73" name="그룹 1472">
                <a:extLst>
                  <a:ext uri="{FF2B5EF4-FFF2-40B4-BE49-F238E27FC236}">
                    <a16:creationId xmlns:a16="http://schemas.microsoft.com/office/drawing/2014/main" id="{EB3A6E4E-9596-B477-F5AE-FBE297F1A6B4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84" name="TextBox 1483">
                  <a:extLst>
                    <a:ext uri="{FF2B5EF4-FFF2-40B4-BE49-F238E27FC236}">
                      <a16:creationId xmlns:a16="http://schemas.microsoft.com/office/drawing/2014/main" id="{DF2E779C-6628-0F9E-F356-4EDFD769283A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5" name="TextBox 1484">
                  <a:extLst>
                    <a:ext uri="{FF2B5EF4-FFF2-40B4-BE49-F238E27FC236}">
                      <a16:creationId xmlns:a16="http://schemas.microsoft.com/office/drawing/2014/main" id="{2BAB945B-2F53-874F-3BC9-071B74DB1B98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6" name="TextBox 1485">
                  <a:extLst>
                    <a:ext uri="{FF2B5EF4-FFF2-40B4-BE49-F238E27FC236}">
                      <a16:creationId xmlns:a16="http://schemas.microsoft.com/office/drawing/2014/main" id="{AAC9074C-5BCA-BE1C-3D53-CB8D06CCFFF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7" name="TextBox 1486">
                  <a:extLst>
                    <a:ext uri="{FF2B5EF4-FFF2-40B4-BE49-F238E27FC236}">
                      <a16:creationId xmlns:a16="http://schemas.microsoft.com/office/drawing/2014/main" id="{1137E988-0780-B939-C5E9-86F0CB5FDD54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74" name="그룹 1473">
                <a:extLst>
                  <a:ext uri="{FF2B5EF4-FFF2-40B4-BE49-F238E27FC236}">
                    <a16:creationId xmlns:a16="http://schemas.microsoft.com/office/drawing/2014/main" id="{C80AFA6C-5FD3-ECC9-F01F-3DA790150152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80" name="TextBox 1479">
                  <a:extLst>
                    <a:ext uri="{FF2B5EF4-FFF2-40B4-BE49-F238E27FC236}">
                      <a16:creationId xmlns:a16="http://schemas.microsoft.com/office/drawing/2014/main" id="{E642EFF7-05DE-D27F-978F-5D3E7D92F9B2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1" name="TextBox 1480">
                  <a:extLst>
                    <a:ext uri="{FF2B5EF4-FFF2-40B4-BE49-F238E27FC236}">
                      <a16:creationId xmlns:a16="http://schemas.microsoft.com/office/drawing/2014/main" id="{F14973E4-3EC6-A56C-15DD-2DF7DDA95AF2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2" name="TextBox 1481">
                  <a:extLst>
                    <a:ext uri="{FF2B5EF4-FFF2-40B4-BE49-F238E27FC236}">
                      <a16:creationId xmlns:a16="http://schemas.microsoft.com/office/drawing/2014/main" id="{A2464B6F-9E1B-E8D9-41B8-673B1D809A39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83" name="TextBox 1482">
                  <a:extLst>
                    <a:ext uri="{FF2B5EF4-FFF2-40B4-BE49-F238E27FC236}">
                      <a16:creationId xmlns:a16="http://schemas.microsoft.com/office/drawing/2014/main" id="{CEF3EA38-DE9C-DE0C-D04A-DED8485DFB98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75" name="그룹 1474">
                <a:extLst>
                  <a:ext uri="{FF2B5EF4-FFF2-40B4-BE49-F238E27FC236}">
                    <a16:creationId xmlns:a16="http://schemas.microsoft.com/office/drawing/2014/main" id="{601DCAB3-17E9-9608-F07A-B470FC62A0EF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1476" name="TextBox 1475">
                  <a:extLst>
                    <a:ext uri="{FF2B5EF4-FFF2-40B4-BE49-F238E27FC236}">
                      <a16:creationId xmlns:a16="http://schemas.microsoft.com/office/drawing/2014/main" id="{E45BCCFB-EEFB-F60F-23AE-75B41F84FE20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B9D57446-1381-6F77-6C4C-2DF658B404F3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78" name="TextBox 1477">
                  <a:extLst>
                    <a:ext uri="{FF2B5EF4-FFF2-40B4-BE49-F238E27FC236}">
                      <a16:creationId xmlns:a16="http://schemas.microsoft.com/office/drawing/2014/main" id="{E30556C3-0E1A-6DAE-14E1-B06A65A71F82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79" name="TextBox 1478">
                  <a:extLst>
                    <a:ext uri="{FF2B5EF4-FFF2-40B4-BE49-F238E27FC236}">
                      <a16:creationId xmlns:a16="http://schemas.microsoft.com/office/drawing/2014/main" id="{6D59A3C8-A641-E3A5-3833-BA6D457C5708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1447" name="그룹 1446">
              <a:extLst>
                <a:ext uri="{FF2B5EF4-FFF2-40B4-BE49-F238E27FC236}">
                  <a16:creationId xmlns:a16="http://schemas.microsoft.com/office/drawing/2014/main" id="{5E803943-CB20-3EB6-8168-CDA1B5629562}"/>
                </a:ext>
              </a:extLst>
            </p:cNvPr>
            <p:cNvGrpSpPr/>
            <p:nvPr/>
          </p:nvGrpSpPr>
          <p:grpSpPr>
            <a:xfrm>
              <a:off x="2995102" y="4366072"/>
              <a:ext cx="1380120" cy="985252"/>
              <a:chOff x="611560" y="980728"/>
              <a:chExt cx="1380120" cy="985252"/>
            </a:xfrm>
          </p:grpSpPr>
          <p:grpSp>
            <p:nvGrpSpPr>
              <p:cNvPr id="1448" name="그룹 1447">
                <a:extLst>
                  <a:ext uri="{FF2B5EF4-FFF2-40B4-BE49-F238E27FC236}">
                    <a16:creationId xmlns:a16="http://schemas.microsoft.com/office/drawing/2014/main" id="{FA200B91-A480-896E-F75C-429C329BDA65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1464" name="TextBox 1463">
                  <a:extLst>
                    <a:ext uri="{FF2B5EF4-FFF2-40B4-BE49-F238E27FC236}">
                      <a16:creationId xmlns:a16="http://schemas.microsoft.com/office/drawing/2014/main" id="{D870579C-62EF-DA24-3C60-6370088C231F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5" name="TextBox 1464">
                  <a:extLst>
                    <a:ext uri="{FF2B5EF4-FFF2-40B4-BE49-F238E27FC236}">
                      <a16:creationId xmlns:a16="http://schemas.microsoft.com/office/drawing/2014/main" id="{4C2D83B9-FA18-0DEF-C863-F763AC201A67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6" name="TextBox 1465">
                  <a:extLst>
                    <a:ext uri="{FF2B5EF4-FFF2-40B4-BE49-F238E27FC236}">
                      <a16:creationId xmlns:a16="http://schemas.microsoft.com/office/drawing/2014/main" id="{58778F3E-050F-46B9-B26E-27C32E36B4BF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7" name="TextBox 1466">
                  <a:extLst>
                    <a:ext uri="{FF2B5EF4-FFF2-40B4-BE49-F238E27FC236}">
                      <a16:creationId xmlns:a16="http://schemas.microsoft.com/office/drawing/2014/main" id="{3EA83E23-BA37-AD13-71AC-A8EE650C5CBA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8" name="TextBox 1467">
                  <a:extLst>
                    <a:ext uri="{FF2B5EF4-FFF2-40B4-BE49-F238E27FC236}">
                      <a16:creationId xmlns:a16="http://schemas.microsoft.com/office/drawing/2014/main" id="{05D32306-4111-DB44-AE3A-D6757D89BF71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9" name="TextBox 1468">
                  <a:extLst>
                    <a:ext uri="{FF2B5EF4-FFF2-40B4-BE49-F238E27FC236}">
                      <a16:creationId xmlns:a16="http://schemas.microsoft.com/office/drawing/2014/main" id="{68FD89E4-4D0E-6566-6B60-ABAA7634F197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70" name="TextBox 1469">
                  <a:extLst>
                    <a:ext uri="{FF2B5EF4-FFF2-40B4-BE49-F238E27FC236}">
                      <a16:creationId xmlns:a16="http://schemas.microsoft.com/office/drawing/2014/main" id="{C5AC9D5B-A494-1AD3-1AB2-76F40FC43202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71" name="TextBox 1470">
                  <a:extLst>
                    <a:ext uri="{FF2B5EF4-FFF2-40B4-BE49-F238E27FC236}">
                      <a16:creationId xmlns:a16="http://schemas.microsoft.com/office/drawing/2014/main" id="{F8A8C7BA-5C34-C0F8-FBB3-5373A99FC06B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49" name="그룹 1448">
                <a:extLst>
                  <a:ext uri="{FF2B5EF4-FFF2-40B4-BE49-F238E27FC236}">
                    <a16:creationId xmlns:a16="http://schemas.microsoft.com/office/drawing/2014/main" id="{5BC16622-0822-BA13-CB56-BA51E80B2CCD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60" name="TextBox 1459">
                  <a:extLst>
                    <a:ext uri="{FF2B5EF4-FFF2-40B4-BE49-F238E27FC236}">
                      <a16:creationId xmlns:a16="http://schemas.microsoft.com/office/drawing/2014/main" id="{24FF5D42-41BB-C30A-AF68-162182D0C549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1" name="TextBox 1460">
                  <a:extLst>
                    <a:ext uri="{FF2B5EF4-FFF2-40B4-BE49-F238E27FC236}">
                      <a16:creationId xmlns:a16="http://schemas.microsoft.com/office/drawing/2014/main" id="{AA805FBA-F8D8-6421-3A0A-AE1FCA4F2F8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2" name="TextBox 1461">
                  <a:extLst>
                    <a:ext uri="{FF2B5EF4-FFF2-40B4-BE49-F238E27FC236}">
                      <a16:creationId xmlns:a16="http://schemas.microsoft.com/office/drawing/2014/main" id="{D0D37312-481D-1D04-D310-A4A0623476C1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63" name="TextBox 1462">
                  <a:extLst>
                    <a:ext uri="{FF2B5EF4-FFF2-40B4-BE49-F238E27FC236}">
                      <a16:creationId xmlns:a16="http://schemas.microsoft.com/office/drawing/2014/main" id="{21A3C589-47B0-F84C-61BD-CF048F0C847F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50" name="그룹 1449">
                <a:extLst>
                  <a:ext uri="{FF2B5EF4-FFF2-40B4-BE49-F238E27FC236}">
                    <a16:creationId xmlns:a16="http://schemas.microsoft.com/office/drawing/2014/main" id="{01F386FD-35C1-7C5B-C221-B9FEB90979F3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456" name="TextBox 1455">
                  <a:extLst>
                    <a:ext uri="{FF2B5EF4-FFF2-40B4-BE49-F238E27FC236}">
                      <a16:creationId xmlns:a16="http://schemas.microsoft.com/office/drawing/2014/main" id="{6DA24B10-CDD8-8DCF-9DA8-60D252033DD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7" name="TextBox 1456">
                  <a:extLst>
                    <a:ext uri="{FF2B5EF4-FFF2-40B4-BE49-F238E27FC236}">
                      <a16:creationId xmlns:a16="http://schemas.microsoft.com/office/drawing/2014/main" id="{579837CE-8554-6106-B5BD-060453B480F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8" name="TextBox 1457">
                  <a:extLst>
                    <a:ext uri="{FF2B5EF4-FFF2-40B4-BE49-F238E27FC236}">
                      <a16:creationId xmlns:a16="http://schemas.microsoft.com/office/drawing/2014/main" id="{8D1E8DD5-FE89-EA6E-DB8E-0A806A392992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9" name="TextBox 1458">
                  <a:extLst>
                    <a:ext uri="{FF2B5EF4-FFF2-40B4-BE49-F238E27FC236}">
                      <a16:creationId xmlns:a16="http://schemas.microsoft.com/office/drawing/2014/main" id="{F516B21D-AF4D-C607-05C5-0E2B3EDE20E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51" name="그룹 1450">
                <a:extLst>
                  <a:ext uri="{FF2B5EF4-FFF2-40B4-BE49-F238E27FC236}">
                    <a16:creationId xmlns:a16="http://schemas.microsoft.com/office/drawing/2014/main" id="{8FEB4829-0CA9-8C69-AEAF-C57891E6772E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1452" name="TextBox 1451">
                  <a:extLst>
                    <a:ext uri="{FF2B5EF4-FFF2-40B4-BE49-F238E27FC236}">
                      <a16:creationId xmlns:a16="http://schemas.microsoft.com/office/drawing/2014/main" id="{F53327FD-E9B6-9004-475C-DC65091E1974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3" name="TextBox 1452">
                  <a:extLst>
                    <a:ext uri="{FF2B5EF4-FFF2-40B4-BE49-F238E27FC236}">
                      <a16:creationId xmlns:a16="http://schemas.microsoft.com/office/drawing/2014/main" id="{BC90CE6A-F705-B9AD-73B5-8AE6523E3962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4" name="TextBox 1453">
                  <a:extLst>
                    <a:ext uri="{FF2B5EF4-FFF2-40B4-BE49-F238E27FC236}">
                      <a16:creationId xmlns:a16="http://schemas.microsoft.com/office/drawing/2014/main" id="{7082F1E3-92C1-2E9A-2FEF-EC1723296539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455" name="TextBox 1454">
                  <a:extLst>
                    <a:ext uri="{FF2B5EF4-FFF2-40B4-BE49-F238E27FC236}">
                      <a16:creationId xmlns:a16="http://schemas.microsoft.com/office/drawing/2014/main" id="{4BD3F65D-D052-80FB-8C8D-55AB30B96783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  <p:grpSp>
        <p:nvGrpSpPr>
          <p:cNvPr id="1496" name="그룹 1495">
            <a:extLst>
              <a:ext uri="{FF2B5EF4-FFF2-40B4-BE49-F238E27FC236}">
                <a16:creationId xmlns:a16="http://schemas.microsoft.com/office/drawing/2014/main" id="{9227CEDC-A8C5-3138-D18F-51AFEB925899}"/>
              </a:ext>
            </a:extLst>
          </p:cNvPr>
          <p:cNvGrpSpPr/>
          <p:nvPr/>
        </p:nvGrpSpPr>
        <p:grpSpPr>
          <a:xfrm>
            <a:off x="5522995" y="1204005"/>
            <a:ext cx="2923705" cy="987462"/>
            <a:chOff x="5522995" y="988043"/>
            <a:chExt cx="2923705" cy="987462"/>
          </a:xfrm>
        </p:grpSpPr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17A1460C-9DEC-B1D2-D088-A4A02F66CAFA}"/>
                </a:ext>
              </a:extLst>
            </p:cNvPr>
            <p:cNvGrpSpPr/>
            <p:nvPr/>
          </p:nvGrpSpPr>
          <p:grpSpPr>
            <a:xfrm>
              <a:off x="5522995" y="988043"/>
              <a:ext cx="563942" cy="985252"/>
              <a:chOff x="611560" y="980728"/>
              <a:chExt cx="563942" cy="985252"/>
            </a:xfrm>
          </p:grpSpPr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A7C9B4A3-5B0E-27CC-DEA1-150A9EFE0780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0" name="TextBox 1509">
                <a:extLst>
                  <a:ext uri="{FF2B5EF4-FFF2-40B4-BE49-F238E27FC236}">
                    <a16:creationId xmlns:a16="http://schemas.microsoft.com/office/drawing/2014/main" id="{901496D9-D3D1-DEB0-BC41-E989CAA70750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1" name="TextBox 1510">
                <a:extLst>
                  <a:ext uri="{FF2B5EF4-FFF2-40B4-BE49-F238E27FC236}">
                    <a16:creationId xmlns:a16="http://schemas.microsoft.com/office/drawing/2014/main" id="{B4EB8B51-5252-FF4E-39E8-517EBC311FDE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2" name="TextBox 1511">
                <a:extLst>
                  <a:ext uri="{FF2B5EF4-FFF2-40B4-BE49-F238E27FC236}">
                    <a16:creationId xmlns:a16="http://schemas.microsoft.com/office/drawing/2014/main" id="{523E67CC-72DA-D720-E055-F2C2CAA9D75A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3" name="TextBox 1512">
                <a:extLst>
                  <a:ext uri="{FF2B5EF4-FFF2-40B4-BE49-F238E27FC236}">
                    <a16:creationId xmlns:a16="http://schemas.microsoft.com/office/drawing/2014/main" id="{EB2B2D23-7A7B-A2DB-B7FE-C6A65CDCE7F8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4" name="TextBox 1513">
                <a:extLst>
                  <a:ext uri="{FF2B5EF4-FFF2-40B4-BE49-F238E27FC236}">
                    <a16:creationId xmlns:a16="http://schemas.microsoft.com/office/drawing/2014/main" id="{AA5F4867-4064-87E1-E5CB-A25971ABA154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5" name="TextBox 1514">
                <a:extLst>
                  <a:ext uri="{FF2B5EF4-FFF2-40B4-BE49-F238E27FC236}">
                    <a16:creationId xmlns:a16="http://schemas.microsoft.com/office/drawing/2014/main" id="{7AFAE5D6-FAF0-1613-338D-99BF1406B980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2A4E7E38-9B6E-28A9-35FE-32A39EF41B78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1498" name="TextBox 1497">
              <a:extLst>
                <a:ext uri="{FF2B5EF4-FFF2-40B4-BE49-F238E27FC236}">
                  <a16:creationId xmlns:a16="http://schemas.microsoft.com/office/drawing/2014/main" id="{8470BEE0-C96F-3A18-694B-D81E71557C09}"/>
                </a:ext>
              </a:extLst>
            </p:cNvPr>
            <p:cNvSpPr txBox="1"/>
            <p:nvPr/>
          </p:nvSpPr>
          <p:spPr>
            <a:xfrm>
              <a:off x="7366700" y="988043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499" name="TextBox 1498">
              <a:extLst>
                <a:ext uri="{FF2B5EF4-FFF2-40B4-BE49-F238E27FC236}">
                  <a16:creationId xmlns:a16="http://schemas.microsoft.com/office/drawing/2014/main" id="{3E8A47B9-21F2-987E-DC7D-A75958E2D2E8}"/>
                </a:ext>
              </a:extLst>
            </p:cNvPr>
            <p:cNvSpPr txBox="1"/>
            <p:nvPr/>
          </p:nvSpPr>
          <p:spPr>
            <a:xfrm>
              <a:off x="7366700" y="1228019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80A4B610-2CB3-F2BC-2DE4-22CDA2EE57F1}"/>
                </a:ext>
              </a:extLst>
            </p:cNvPr>
            <p:cNvSpPr txBox="1"/>
            <p:nvPr/>
          </p:nvSpPr>
          <p:spPr>
            <a:xfrm>
              <a:off x="7366700" y="1475474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F31CAAEC-BF89-C952-9AEA-D5CE6E94AD25}"/>
                </a:ext>
              </a:extLst>
            </p:cNvPr>
            <p:cNvSpPr txBox="1"/>
            <p:nvPr/>
          </p:nvSpPr>
          <p:spPr>
            <a:xfrm>
              <a:off x="7366700" y="1717433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502" name="직선 화살표 연결선 1501">
              <a:extLst>
                <a:ext uri="{FF2B5EF4-FFF2-40B4-BE49-F238E27FC236}">
                  <a16:creationId xmlns:a16="http://schemas.microsoft.com/office/drawing/2014/main" id="{E670DBB4-4CA6-87D6-6422-1A48B5014BE8}"/>
                </a:ext>
              </a:extLst>
            </p:cNvPr>
            <p:cNvCxnSpPr/>
            <p:nvPr/>
          </p:nvCxnSpPr>
          <p:spPr>
            <a:xfrm>
              <a:off x="6174268" y="147293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3" name="TextBox 1502">
              <a:extLst>
                <a:ext uri="{FF2B5EF4-FFF2-40B4-BE49-F238E27FC236}">
                  <a16:creationId xmlns:a16="http://schemas.microsoft.com/office/drawing/2014/main" id="{B5028296-E2CB-9CDB-F886-4B769A6B7CDB}"/>
                </a:ext>
              </a:extLst>
            </p:cNvPr>
            <p:cNvSpPr txBox="1"/>
            <p:nvPr/>
          </p:nvSpPr>
          <p:spPr>
            <a:xfrm>
              <a:off x="6141662" y="1141252"/>
              <a:ext cx="840871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504" name="그룹 1503">
              <a:extLst>
                <a:ext uri="{FF2B5EF4-FFF2-40B4-BE49-F238E27FC236}">
                  <a16:creationId xmlns:a16="http://schemas.microsoft.com/office/drawing/2014/main" id="{3C98D31F-A60A-7CF8-4E47-5E9BCB1DA674}"/>
                </a:ext>
              </a:extLst>
            </p:cNvPr>
            <p:cNvGrpSpPr/>
            <p:nvPr/>
          </p:nvGrpSpPr>
          <p:grpSpPr>
            <a:xfrm>
              <a:off x="7092280" y="990253"/>
              <a:ext cx="336952" cy="985252"/>
              <a:chOff x="7018977" y="990253"/>
              <a:chExt cx="336952" cy="985252"/>
            </a:xfrm>
          </p:grpSpPr>
          <p:sp>
            <p:nvSpPr>
              <p:cNvPr id="1505" name="TextBox 1504">
                <a:extLst>
                  <a:ext uri="{FF2B5EF4-FFF2-40B4-BE49-F238E27FC236}">
                    <a16:creationId xmlns:a16="http://schemas.microsoft.com/office/drawing/2014/main" id="{A5AEAF4E-31BB-EA53-19BA-81B3F754B5A9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65BFC1EC-168D-DAA9-A9A0-92134F61DEEE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07" name="TextBox 1506">
                <a:extLst>
                  <a:ext uri="{FF2B5EF4-FFF2-40B4-BE49-F238E27FC236}">
                    <a16:creationId xmlns:a16="http://schemas.microsoft.com/office/drawing/2014/main" id="{DED467D5-345E-3551-A90C-A3DBE1982ED3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08" name="TextBox 1507">
                <a:extLst>
                  <a:ext uri="{FF2B5EF4-FFF2-40B4-BE49-F238E27FC236}">
                    <a16:creationId xmlns:a16="http://schemas.microsoft.com/office/drawing/2014/main" id="{6FC94E68-65AF-A262-44DD-66DD03EE4C24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grpSp>
        <p:nvGrpSpPr>
          <p:cNvPr id="1517" name="그룹 1516">
            <a:extLst>
              <a:ext uri="{FF2B5EF4-FFF2-40B4-BE49-F238E27FC236}">
                <a16:creationId xmlns:a16="http://schemas.microsoft.com/office/drawing/2014/main" id="{7F06C3A1-D0E2-901E-BE42-EDDB86BE7734}"/>
              </a:ext>
            </a:extLst>
          </p:cNvPr>
          <p:cNvGrpSpPr/>
          <p:nvPr/>
        </p:nvGrpSpPr>
        <p:grpSpPr>
          <a:xfrm>
            <a:off x="4698513" y="5365611"/>
            <a:ext cx="3761916" cy="1006762"/>
            <a:chOff x="4698513" y="4350551"/>
            <a:chExt cx="3761916" cy="1006762"/>
          </a:xfrm>
        </p:grpSpPr>
        <p:cxnSp>
          <p:nvCxnSpPr>
            <p:cNvPr id="1518" name="직선 화살표 연결선 1517">
              <a:extLst>
                <a:ext uri="{FF2B5EF4-FFF2-40B4-BE49-F238E27FC236}">
                  <a16:creationId xmlns:a16="http://schemas.microsoft.com/office/drawing/2014/main" id="{EC5C3E3F-513E-D3A2-14EA-930741F933D6}"/>
                </a:ext>
              </a:extLst>
            </p:cNvPr>
            <p:cNvCxnSpPr/>
            <p:nvPr/>
          </p:nvCxnSpPr>
          <p:spPr>
            <a:xfrm>
              <a:off x="6173442" y="5047084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9" name="TextBox 1518">
              <a:extLst>
                <a:ext uri="{FF2B5EF4-FFF2-40B4-BE49-F238E27FC236}">
                  <a16:creationId xmlns:a16="http://schemas.microsoft.com/office/drawing/2014/main" id="{5E3821FD-2D61-E19E-BA8F-DC831CB17065}"/>
                </a:ext>
              </a:extLst>
            </p:cNvPr>
            <p:cNvSpPr txBox="1"/>
            <p:nvPr/>
          </p:nvSpPr>
          <p:spPr>
            <a:xfrm>
              <a:off x="6161629" y="4502163"/>
              <a:ext cx="929037" cy="584775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reduce_</a:t>
              </a:r>
            </a:p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scatter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520" name="그룹 1519">
              <a:extLst>
                <a:ext uri="{FF2B5EF4-FFF2-40B4-BE49-F238E27FC236}">
                  <a16:creationId xmlns:a16="http://schemas.microsoft.com/office/drawing/2014/main" id="{69BFD983-1B55-C133-0AC5-CC290ABB0F02}"/>
                </a:ext>
              </a:extLst>
            </p:cNvPr>
            <p:cNvGrpSpPr/>
            <p:nvPr/>
          </p:nvGrpSpPr>
          <p:grpSpPr>
            <a:xfrm>
              <a:off x="4698513" y="4372061"/>
              <a:ext cx="1380120" cy="985252"/>
              <a:chOff x="611560" y="980728"/>
              <a:chExt cx="1380120" cy="985252"/>
            </a:xfrm>
          </p:grpSpPr>
          <p:grpSp>
            <p:nvGrpSpPr>
              <p:cNvPr id="1530" name="그룹 1529">
                <a:extLst>
                  <a:ext uri="{FF2B5EF4-FFF2-40B4-BE49-F238E27FC236}">
                    <a16:creationId xmlns:a16="http://schemas.microsoft.com/office/drawing/2014/main" id="{F5951733-59D7-4FF9-2C23-0E33D567A387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1546" name="TextBox 1545">
                  <a:extLst>
                    <a:ext uri="{FF2B5EF4-FFF2-40B4-BE49-F238E27FC236}">
                      <a16:creationId xmlns:a16="http://schemas.microsoft.com/office/drawing/2014/main" id="{616BE0F9-BC4F-0655-52CE-8D14CFE9B584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7" name="TextBox 1546">
                  <a:extLst>
                    <a:ext uri="{FF2B5EF4-FFF2-40B4-BE49-F238E27FC236}">
                      <a16:creationId xmlns:a16="http://schemas.microsoft.com/office/drawing/2014/main" id="{6665457E-ABEA-CCFF-0160-93019AFAE270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8" name="TextBox 1547">
                  <a:extLst>
                    <a:ext uri="{FF2B5EF4-FFF2-40B4-BE49-F238E27FC236}">
                      <a16:creationId xmlns:a16="http://schemas.microsoft.com/office/drawing/2014/main" id="{F8BBE4CE-1F36-8549-5EAE-3B1607CEC449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9" name="TextBox 1548">
                  <a:extLst>
                    <a:ext uri="{FF2B5EF4-FFF2-40B4-BE49-F238E27FC236}">
                      <a16:creationId xmlns:a16="http://schemas.microsoft.com/office/drawing/2014/main" id="{9AEACDC0-F0C7-0AAC-A398-3838E407E751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50" name="TextBox 1549">
                  <a:extLst>
                    <a:ext uri="{FF2B5EF4-FFF2-40B4-BE49-F238E27FC236}">
                      <a16:creationId xmlns:a16="http://schemas.microsoft.com/office/drawing/2014/main" id="{4D048995-6B75-1281-CC2A-4B7350547FB0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51" name="TextBox 1550">
                  <a:extLst>
                    <a:ext uri="{FF2B5EF4-FFF2-40B4-BE49-F238E27FC236}">
                      <a16:creationId xmlns:a16="http://schemas.microsoft.com/office/drawing/2014/main" id="{87A4D07C-2A68-3507-1EB2-D498461563DB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52" name="TextBox 1551">
                  <a:extLst>
                    <a:ext uri="{FF2B5EF4-FFF2-40B4-BE49-F238E27FC236}">
                      <a16:creationId xmlns:a16="http://schemas.microsoft.com/office/drawing/2014/main" id="{9D5E1A78-237A-0ACE-C84A-E0054B01E0DC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53" name="TextBox 1552">
                  <a:extLst>
                    <a:ext uri="{FF2B5EF4-FFF2-40B4-BE49-F238E27FC236}">
                      <a16:creationId xmlns:a16="http://schemas.microsoft.com/office/drawing/2014/main" id="{9E132A97-4FA3-0A40-FD60-6967E90A91E8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531" name="그룹 1530">
                <a:extLst>
                  <a:ext uri="{FF2B5EF4-FFF2-40B4-BE49-F238E27FC236}">
                    <a16:creationId xmlns:a16="http://schemas.microsoft.com/office/drawing/2014/main" id="{3566EA51-0479-2FE4-A9CB-53E14BA93A4C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542" name="TextBox 1541">
                  <a:extLst>
                    <a:ext uri="{FF2B5EF4-FFF2-40B4-BE49-F238E27FC236}">
                      <a16:creationId xmlns:a16="http://schemas.microsoft.com/office/drawing/2014/main" id="{7E78CC04-4320-E12A-F245-BF5E934E9921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3" name="TextBox 1542">
                  <a:extLst>
                    <a:ext uri="{FF2B5EF4-FFF2-40B4-BE49-F238E27FC236}">
                      <a16:creationId xmlns:a16="http://schemas.microsoft.com/office/drawing/2014/main" id="{B0032223-A35B-E319-5843-C1EBBFCBAAF8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4" name="TextBox 1543">
                  <a:extLst>
                    <a:ext uri="{FF2B5EF4-FFF2-40B4-BE49-F238E27FC236}">
                      <a16:creationId xmlns:a16="http://schemas.microsoft.com/office/drawing/2014/main" id="{45718D3C-2FC5-D3A2-382D-A6BE3830F75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5" name="TextBox 1544">
                  <a:extLst>
                    <a:ext uri="{FF2B5EF4-FFF2-40B4-BE49-F238E27FC236}">
                      <a16:creationId xmlns:a16="http://schemas.microsoft.com/office/drawing/2014/main" id="{25E19CA0-753D-4613-E8CA-6072E9559954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532" name="그룹 1531">
                <a:extLst>
                  <a:ext uri="{FF2B5EF4-FFF2-40B4-BE49-F238E27FC236}">
                    <a16:creationId xmlns:a16="http://schemas.microsoft.com/office/drawing/2014/main" id="{89803545-14BB-93EA-DF8E-529C7489EFB7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538" name="TextBox 1537">
                  <a:extLst>
                    <a:ext uri="{FF2B5EF4-FFF2-40B4-BE49-F238E27FC236}">
                      <a16:creationId xmlns:a16="http://schemas.microsoft.com/office/drawing/2014/main" id="{70859881-A0D4-2094-A3D2-97F049CC8391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39" name="TextBox 1538">
                  <a:extLst>
                    <a:ext uri="{FF2B5EF4-FFF2-40B4-BE49-F238E27FC236}">
                      <a16:creationId xmlns:a16="http://schemas.microsoft.com/office/drawing/2014/main" id="{805678C0-409F-B045-A295-C03E68BDB3F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0" name="TextBox 1539">
                  <a:extLst>
                    <a:ext uri="{FF2B5EF4-FFF2-40B4-BE49-F238E27FC236}">
                      <a16:creationId xmlns:a16="http://schemas.microsoft.com/office/drawing/2014/main" id="{EA031370-8718-7FFC-DF7D-F91B8E511C78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41" name="TextBox 1540">
                  <a:extLst>
                    <a:ext uri="{FF2B5EF4-FFF2-40B4-BE49-F238E27FC236}">
                      <a16:creationId xmlns:a16="http://schemas.microsoft.com/office/drawing/2014/main" id="{83E681FC-81C6-8A32-65D7-14BAF336B496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533" name="그룹 1532">
                <a:extLst>
                  <a:ext uri="{FF2B5EF4-FFF2-40B4-BE49-F238E27FC236}">
                    <a16:creationId xmlns:a16="http://schemas.microsoft.com/office/drawing/2014/main" id="{36554E96-DFB8-8DBE-273F-7AA9AD591917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1534" name="TextBox 1533">
                  <a:extLst>
                    <a:ext uri="{FF2B5EF4-FFF2-40B4-BE49-F238E27FC236}">
                      <a16:creationId xmlns:a16="http://schemas.microsoft.com/office/drawing/2014/main" id="{DAB77597-C715-9F46-84AA-427648FEF341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35" name="TextBox 1534">
                  <a:extLst>
                    <a:ext uri="{FF2B5EF4-FFF2-40B4-BE49-F238E27FC236}">
                      <a16:creationId xmlns:a16="http://schemas.microsoft.com/office/drawing/2014/main" id="{785DB2B1-459F-6B4B-F5D2-73ADC357E5B3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7C671C0A-D2ED-FCC0-F193-3BD65E95C07B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37" name="TextBox 1536">
                  <a:extLst>
                    <a:ext uri="{FF2B5EF4-FFF2-40B4-BE49-F238E27FC236}">
                      <a16:creationId xmlns:a16="http://schemas.microsoft.com/office/drawing/2014/main" id="{6C0D348B-A71F-FF68-1CC8-8512CC5BF99D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sp>
          <p:nvSpPr>
            <p:cNvPr id="1521" name="TextBox 1520">
              <a:extLst>
                <a:ext uri="{FF2B5EF4-FFF2-40B4-BE49-F238E27FC236}">
                  <a16:creationId xmlns:a16="http://schemas.microsoft.com/office/drawing/2014/main" id="{B93A4C6C-680C-89C3-F7F7-BCBECF063BAD}"/>
                </a:ext>
              </a:extLst>
            </p:cNvPr>
            <p:cNvSpPr txBox="1"/>
            <p:nvPr/>
          </p:nvSpPr>
          <p:spPr>
            <a:xfrm>
              <a:off x="7380429" y="4370335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A0*B0*C0*D0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22" name="TextBox 1521">
              <a:extLst>
                <a:ext uri="{FF2B5EF4-FFF2-40B4-BE49-F238E27FC236}">
                  <a16:creationId xmlns:a16="http://schemas.microsoft.com/office/drawing/2014/main" id="{1312CEA9-8F57-F838-3464-83487CAB28E1}"/>
                </a:ext>
              </a:extLst>
            </p:cNvPr>
            <p:cNvSpPr txBox="1"/>
            <p:nvPr/>
          </p:nvSpPr>
          <p:spPr>
            <a:xfrm>
              <a:off x="7380429" y="461031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A1*B1*C1*D1</a:t>
              </a:r>
            </a:p>
          </p:txBody>
        </p:sp>
        <p:sp>
          <p:nvSpPr>
            <p:cNvPr id="1523" name="TextBox 1522">
              <a:extLst>
                <a:ext uri="{FF2B5EF4-FFF2-40B4-BE49-F238E27FC236}">
                  <a16:creationId xmlns:a16="http://schemas.microsoft.com/office/drawing/2014/main" id="{B4C77C69-4A1B-519E-EDEE-24AF2B44769B}"/>
                </a:ext>
              </a:extLst>
            </p:cNvPr>
            <p:cNvSpPr txBox="1"/>
            <p:nvPr/>
          </p:nvSpPr>
          <p:spPr>
            <a:xfrm>
              <a:off x="7380429" y="485776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A2*B2*C2*D2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24" name="TextBox 1523">
              <a:extLst>
                <a:ext uri="{FF2B5EF4-FFF2-40B4-BE49-F238E27FC236}">
                  <a16:creationId xmlns:a16="http://schemas.microsoft.com/office/drawing/2014/main" id="{748C2AEA-9352-00FF-EC11-EA0EC67C8245}"/>
                </a:ext>
              </a:extLst>
            </p:cNvPr>
            <p:cNvSpPr txBox="1"/>
            <p:nvPr/>
          </p:nvSpPr>
          <p:spPr>
            <a:xfrm>
              <a:off x="7380429" y="5099725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A3*B3*C3*D3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525" name="그룹 1524">
              <a:extLst>
                <a:ext uri="{FF2B5EF4-FFF2-40B4-BE49-F238E27FC236}">
                  <a16:creationId xmlns:a16="http://schemas.microsoft.com/office/drawing/2014/main" id="{2F02C866-BCC7-300F-03B5-235D5258D777}"/>
                </a:ext>
              </a:extLst>
            </p:cNvPr>
            <p:cNvGrpSpPr/>
            <p:nvPr/>
          </p:nvGrpSpPr>
          <p:grpSpPr>
            <a:xfrm>
              <a:off x="7092280" y="4350551"/>
              <a:ext cx="336952" cy="985252"/>
              <a:chOff x="7018977" y="990253"/>
              <a:chExt cx="336952" cy="985252"/>
            </a:xfrm>
          </p:grpSpPr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9D0D3B83-6942-52E0-9981-219CAEBCFD4A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27" name="TextBox 1526">
                <a:extLst>
                  <a:ext uri="{FF2B5EF4-FFF2-40B4-BE49-F238E27FC236}">
                    <a16:creationId xmlns:a16="http://schemas.microsoft.com/office/drawing/2014/main" id="{BC2737A3-D5BF-0C7F-0573-4437C056F622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28" name="TextBox 1527">
                <a:extLst>
                  <a:ext uri="{FF2B5EF4-FFF2-40B4-BE49-F238E27FC236}">
                    <a16:creationId xmlns:a16="http://schemas.microsoft.com/office/drawing/2014/main" id="{CB80A5DB-10C5-2AED-DFD5-9CE9031B952D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29" name="TextBox 1528">
                <a:extLst>
                  <a:ext uri="{FF2B5EF4-FFF2-40B4-BE49-F238E27FC236}">
                    <a16:creationId xmlns:a16="http://schemas.microsoft.com/office/drawing/2014/main" id="{67D09DD2-DF43-84F3-B1C2-25AC5924B20F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grpSp>
        <p:nvGrpSpPr>
          <p:cNvPr id="1554" name="그룹 1553">
            <a:extLst>
              <a:ext uri="{FF2B5EF4-FFF2-40B4-BE49-F238E27FC236}">
                <a16:creationId xmlns:a16="http://schemas.microsoft.com/office/drawing/2014/main" id="{B8F33E69-7B4C-5610-7121-BA8D3F01466C}"/>
              </a:ext>
            </a:extLst>
          </p:cNvPr>
          <p:cNvGrpSpPr/>
          <p:nvPr/>
        </p:nvGrpSpPr>
        <p:grpSpPr>
          <a:xfrm>
            <a:off x="5508104" y="3983281"/>
            <a:ext cx="2942635" cy="998892"/>
            <a:chOff x="5508104" y="3196351"/>
            <a:chExt cx="2942635" cy="998892"/>
          </a:xfrm>
        </p:grpSpPr>
        <p:grpSp>
          <p:nvGrpSpPr>
            <p:cNvPr id="1555" name="그룹 1554">
              <a:extLst>
                <a:ext uri="{FF2B5EF4-FFF2-40B4-BE49-F238E27FC236}">
                  <a16:creationId xmlns:a16="http://schemas.microsoft.com/office/drawing/2014/main" id="{B3B11A04-F7D7-08A1-12DD-229D9B9B4914}"/>
                </a:ext>
              </a:extLst>
            </p:cNvPr>
            <p:cNvGrpSpPr/>
            <p:nvPr/>
          </p:nvGrpSpPr>
          <p:grpSpPr>
            <a:xfrm>
              <a:off x="5508104" y="3196351"/>
              <a:ext cx="563942" cy="985252"/>
              <a:chOff x="611560" y="980728"/>
              <a:chExt cx="563942" cy="985252"/>
            </a:xfrm>
          </p:grpSpPr>
          <p:sp>
            <p:nvSpPr>
              <p:cNvPr id="1567" name="TextBox 1566">
                <a:extLst>
                  <a:ext uri="{FF2B5EF4-FFF2-40B4-BE49-F238E27FC236}">
                    <a16:creationId xmlns:a16="http://schemas.microsoft.com/office/drawing/2014/main" id="{53BE6607-8781-A884-340D-14B9D458BB4D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68" name="TextBox 1567">
                <a:extLst>
                  <a:ext uri="{FF2B5EF4-FFF2-40B4-BE49-F238E27FC236}">
                    <a16:creationId xmlns:a16="http://schemas.microsoft.com/office/drawing/2014/main" id="{3034AB73-9BAC-34A0-1969-1B04602528C2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69" name="TextBox 1568">
                <a:extLst>
                  <a:ext uri="{FF2B5EF4-FFF2-40B4-BE49-F238E27FC236}">
                    <a16:creationId xmlns:a16="http://schemas.microsoft.com/office/drawing/2014/main" id="{F063BA0E-092B-FFA2-25E4-DAADFBBBADE4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70" name="TextBox 1569">
                <a:extLst>
                  <a:ext uri="{FF2B5EF4-FFF2-40B4-BE49-F238E27FC236}">
                    <a16:creationId xmlns:a16="http://schemas.microsoft.com/office/drawing/2014/main" id="{1BF7F628-85B2-E4EA-A726-074C72D98632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71" name="TextBox 1570">
                <a:extLst>
                  <a:ext uri="{FF2B5EF4-FFF2-40B4-BE49-F238E27FC236}">
                    <a16:creationId xmlns:a16="http://schemas.microsoft.com/office/drawing/2014/main" id="{952F8131-E327-1765-B8A3-973C4370A2C9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72" name="TextBox 1571">
                <a:extLst>
                  <a:ext uri="{FF2B5EF4-FFF2-40B4-BE49-F238E27FC236}">
                    <a16:creationId xmlns:a16="http://schemas.microsoft.com/office/drawing/2014/main" id="{3B4C5AFE-CBF6-6D71-6026-0058431F4D65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73" name="TextBox 1572">
                <a:extLst>
                  <a:ext uri="{FF2B5EF4-FFF2-40B4-BE49-F238E27FC236}">
                    <a16:creationId xmlns:a16="http://schemas.microsoft.com/office/drawing/2014/main" id="{12085ED5-4A87-C232-40EF-8FF7B084B7C4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74" name="TextBox 1573">
                <a:extLst>
                  <a:ext uri="{FF2B5EF4-FFF2-40B4-BE49-F238E27FC236}">
                    <a16:creationId xmlns:a16="http://schemas.microsoft.com/office/drawing/2014/main" id="{D75CB847-92C2-FA9C-1BEC-BFD77587823F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1556" name="TextBox 1555">
              <a:extLst>
                <a:ext uri="{FF2B5EF4-FFF2-40B4-BE49-F238E27FC236}">
                  <a16:creationId xmlns:a16="http://schemas.microsoft.com/office/drawing/2014/main" id="{B0FA28FC-1EB1-2E90-76E8-7E90CE9F04AF}"/>
                </a:ext>
              </a:extLst>
            </p:cNvPr>
            <p:cNvSpPr txBox="1"/>
            <p:nvPr/>
          </p:nvSpPr>
          <p:spPr>
            <a:xfrm>
              <a:off x="7370739" y="319635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57" name="TextBox 1556">
              <a:extLst>
                <a:ext uri="{FF2B5EF4-FFF2-40B4-BE49-F238E27FC236}">
                  <a16:creationId xmlns:a16="http://schemas.microsoft.com/office/drawing/2014/main" id="{516755E5-FCA6-1F40-CD08-A66CE97DA6B8}"/>
                </a:ext>
              </a:extLst>
            </p:cNvPr>
            <p:cNvSpPr txBox="1"/>
            <p:nvPr/>
          </p:nvSpPr>
          <p:spPr>
            <a:xfrm>
              <a:off x="7370739" y="3436327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</a:t>
              </a:r>
            </a:p>
          </p:txBody>
        </p:sp>
        <p:sp>
          <p:nvSpPr>
            <p:cNvPr id="1558" name="TextBox 1557">
              <a:extLst>
                <a:ext uri="{FF2B5EF4-FFF2-40B4-BE49-F238E27FC236}">
                  <a16:creationId xmlns:a16="http://schemas.microsoft.com/office/drawing/2014/main" id="{CE8BC449-5CED-8455-E3AE-E78F2D40B600}"/>
                </a:ext>
              </a:extLst>
            </p:cNvPr>
            <p:cNvSpPr txBox="1"/>
            <p:nvPr/>
          </p:nvSpPr>
          <p:spPr>
            <a:xfrm>
              <a:off x="7370739" y="3683782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59" name="TextBox 1558">
              <a:extLst>
                <a:ext uri="{FF2B5EF4-FFF2-40B4-BE49-F238E27FC236}">
                  <a16:creationId xmlns:a16="http://schemas.microsoft.com/office/drawing/2014/main" id="{75517CE8-84C0-3CE7-B4E6-D8D6C0A4D476}"/>
                </a:ext>
              </a:extLst>
            </p:cNvPr>
            <p:cNvSpPr txBox="1"/>
            <p:nvPr/>
          </p:nvSpPr>
          <p:spPr>
            <a:xfrm>
              <a:off x="7370739" y="392574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560" name="직선 화살표 연결선 1559">
              <a:extLst>
                <a:ext uri="{FF2B5EF4-FFF2-40B4-BE49-F238E27FC236}">
                  <a16:creationId xmlns:a16="http://schemas.microsoft.com/office/drawing/2014/main" id="{2E60A82F-CF2E-AF40-D3F4-0B834CE24459}"/>
                </a:ext>
              </a:extLst>
            </p:cNvPr>
            <p:cNvCxnSpPr/>
            <p:nvPr/>
          </p:nvCxnSpPr>
          <p:spPr>
            <a:xfrm>
              <a:off x="6159377" y="3681238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1" name="TextBox 1560">
              <a:extLst>
                <a:ext uri="{FF2B5EF4-FFF2-40B4-BE49-F238E27FC236}">
                  <a16:creationId xmlns:a16="http://schemas.microsoft.com/office/drawing/2014/main" id="{B0A13B7D-75A7-4A44-2F49-A39F79203A0F}"/>
                </a:ext>
              </a:extLst>
            </p:cNvPr>
            <p:cNvSpPr txBox="1"/>
            <p:nvPr/>
          </p:nvSpPr>
          <p:spPr>
            <a:xfrm>
              <a:off x="6239270" y="3349560"/>
              <a:ext cx="615874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scan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562" name="그룹 1561">
              <a:extLst>
                <a:ext uri="{FF2B5EF4-FFF2-40B4-BE49-F238E27FC236}">
                  <a16:creationId xmlns:a16="http://schemas.microsoft.com/office/drawing/2014/main" id="{0EDFB1F3-9FB7-8503-59CD-A9B829B130CD}"/>
                </a:ext>
              </a:extLst>
            </p:cNvPr>
            <p:cNvGrpSpPr/>
            <p:nvPr/>
          </p:nvGrpSpPr>
          <p:grpSpPr>
            <a:xfrm>
              <a:off x="7092280" y="3209991"/>
              <a:ext cx="336952" cy="985252"/>
              <a:chOff x="7018977" y="990253"/>
              <a:chExt cx="336952" cy="985252"/>
            </a:xfrm>
          </p:grpSpPr>
          <p:sp>
            <p:nvSpPr>
              <p:cNvPr id="1563" name="TextBox 1562">
                <a:extLst>
                  <a:ext uri="{FF2B5EF4-FFF2-40B4-BE49-F238E27FC236}">
                    <a16:creationId xmlns:a16="http://schemas.microsoft.com/office/drawing/2014/main" id="{1119F02E-4B0D-CEA6-69D7-2C5056835D22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64" name="TextBox 1563">
                <a:extLst>
                  <a:ext uri="{FF2B5EF4-FFF2-40B4-BE49-F238E27FC236}">
                    <a16:creationId xmlns:a16="http://schemas.microsoft.com/office/drawing/2014/main" id="{96606897-0EDD-C670-D68F-564740D30F11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65" name="TextBox 1564">
                <a:extLst>
                  <a:ext uri="{FF2B5EF4-FFF2-40B4-BE49-F238E27FC236}">
                    <a16:creationId xmlns:a16="http://schemas.microsoft.com/office/drawing/2014/main" id="{3447A538-AC79-F4A6-EF50-B0E94886E5A0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EC836535-9B6F-1336-64A3-D25663ACE757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grpSp>
        <p:nvGrpSpPr>
          <p:cNvPr id="1575" name="그룹 1574">
            <a:extLst>
              <a:ext uri="{FF2B5EF4-FFF2-40B4-BE49-F238E27FC236}">
                <a16:creationId xmlns:a16="http://schemas.microsoft.com/office/drawing/2014/main" id="{92FDAA40-E708-7ADC-328F-8B0F6BDE90B9}"/>
              </a:ext>
            </a:extLst>
          </p:cNvPr>
          <p:cNvGrpSpPr/>
          <p:nvPr/>
        </p:nvGrpSpPr>
        <p:grpSpPr>
          <a:xfrm>
            <a:off x="5517795" y="2556917"/>
            <a:ext cx="2942637" cy="995736"/>
            <a:chOff x="5517795" y="2132856"/>
            <a:chExt cx="2942637" cy="995736"/>
          </a:xfrm>
        </p:grpSpPr>
        <p:grpSp>
          <p:nvGrpSpPr>
            <p:cNvPr id="1576" name="그룹 1575">
              <a:extLst>
                <a:ext uri="{FF2B5EF4-FFF2-40B4-BE49-F238E27FC236}">
                  <a16:creationId xmlns:a16="http://schemas.microsoft.com/office/drawing/2014/main" id="{8305C90A-BE9A-D388-BBFB-65ADA3543410}"/>
                </a:ext>
              </a:extLst>
            </p:cNvPr>
            <p:cNvGrpSpPr/>
            <p:nvPr/>
          </p:nvGrpSpPr>
          <p:grpSpPr>
            <a:xfrm>
              <a:off x="5517795" y="2132856"/>
              <a:ext cx="563108" cy="985252"/>
              <a:chOff x="611560" y="980728"/>
              <a:chExt cx="563108" cy="985252"/>
            </a:xfrm>
          </p:grpSpPr>
          <p:sp>
            <p:nvSpPr>
              <p:cNvPr id="1588" name="TextBox 1587">
                <a:extLst>
                  <a:ext uri="{FF2B5EF4-FFF2-40B4-BE49-F238E27FC236}">
                    <a16:creationId xmlns:a16="http://schemas.microsoft.com/office/drawing/2014/main" id="{3114AF0D-7A5F-820F-81B3-FCACDFF1916E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89" name="TextBox 1588">
                <a:extLst>
                  <a:ext uri="{FF2B5EF4-FFF2-40B4-BE49-F238E27FC236}">
                    <a16:creationId xmlns:a16="http://schemas.microsoft.com/office/drawing/2014/main" id="{516ECA7D-492C-2FD3-6167-1762989C733C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0" name="TextBox 1589">
                <a:extLst>
                  <a:ext uri="{FF2B5EF4-FFF2-40B4-BE49-F238E27FC236}">
                    <a16:creationId xmlns:a16="http://schemas.microsoft.com/office/drawing/2014/main" id="{9D4E5A6A-9474-CE56-EA5E-2439608172D1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1" name="TextBox 1590">
                <a:extLst>
                  <a:ext uri="{FF2B5EF4-FFF2-40B4-BE49-F238E27FC236}">
                    <a16:creationId xmlns:a16="http://schemas.microsoft.com/office/drawing/2014/main" id="{4AD8327D-2287-821D-AD13-F4E35A258CDD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2" name="TextBox 1591">
                <a:extLst>
                  <a:ext uri="{FF2B5EF4-FFF2-40B4-BE49-F238E27FC236}">
                    <a16:creationId xmlns:a16="http://schemas.microsoft.com/office/drawing/2014/main" id="{EB16D8CF-5EDE-3A6F-21DF-747FF9391C2E}"/>
                  </a:ext>
                </a:extLst>
              </p:cNvPr>
              <p:cNvSpPr txBox="1"/>
              <p:nvPr/>
            </p:nvSpPr>
            <p:spPr>
              <a:xfrm>
                <a:off x="901067" y="1462966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3" name="TextBox 1592">
                <a:extLst>
                  <a:ext uri="{FF2B5EF4-FFF2-40B4-BE49-F238E27FC236}">
                    <a16:creationId xmlns:a16="http://schemas.microsoft.com/office/drawing/2014/main" id="{D1857D2F-E802-6037-43EF-E6A1E94189BE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4" name="TextBox 1593">
                <a:extLst>
                  <a:ext uri="{FF2B5EF4-FFF2-40B4-BE49-F238E27FC236}">
                    <a16:creationId xmlns:a16="http://schemas.microsoft.com/office/drawing/2014/main" id="{8F5A0366-415B-E65E-8F4E-D2AC01EFF9AA}"/>
                  </a:ext>
                </a:extLst>
              </p:cNvPr>
              <p:cNvSpPr txBox="1"/>
              <p:nvPr/>
            </p:nvSpPr>
            <p:spPr>
              <a:xfrm>
                <a:off x="901067" y="1702614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95" name="TextBox 1594">
                <a:extLst>
                  <a:ext uri="{FF2B5EF4-FFF2-40B4-BE49-F238E27FC236}">
                    <a16:creationId xmlns:a16="http://schemas.microsoft.com/office/drawing/2014/main" id="{BC35AA5B-68C3-751D-602F-78BBF608E2A2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1577" name="TextBox 1576">
              <a:extLst>
                <a:ext uri="{FF2B5EF4-FFF2-40B4-BE49-F238E27FC236}">
                  <a16:creationId xmlns:a16="http://schemas.microsoft.com/office/drawing/2014/main" id="{4FC88297-54A9-8E63-EEAF-EB4894CCEBEE}"/>
                </a:ext>
              </a:extLst>
            </p:cNvPr>
            <p:cNvSpPr txBox="1"/>
            <p:nvPr/>
          </p:nvSpPr>
          <p:spPr>
            <a:xfrm>
              <a:off x="7380430" y="213285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78" name="TextBox 1577">
              <a:extLst>
                <a:ext uri="{FF2B5EF4-FFF2-40B4-BE49-F238E27FC236}">
                  <a16:creationId xmlns:a16="http://schemas.microsoft.com/office/drawing/2014/main" id="{3E16A53E-1CBE-CD50-7EE1-D5B94FC760FA}"/>
                </a:ext>
              </a:extLst>
            </p:cNvPr>
            <p:cNvSpPr txBox="1"/>
            <p:nvPr/>
          </p:nvSpPr>
          <p:spPr>
            <a:xfrm>
              <a:off x="7380432" y="2372832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</a:p>
          </p:txBody>
        </p:sp>
        <p:sp>
          <p:nvSpPr>
            <p:cNvPr id="1579" name="TextBox 1578">
              <a:extLst>
                <a:ext uri="{FF2B5EF4-FFF2-40B4-BE49-F238E27FC236}">
                  <a16:creationId xmlns:a16="http://schemas.microsoft.com/office/drawing/2014/main" id="{74D3A1AB-9C26-EBDE-98CD-969F1B794A86}"/>
                </a:ext>
              </a:extLst>
            </p:cNvPr>
            <p:cNvSpPr txBox="1"/>
            <p:nvPr/>
          </p:nvSpPr>
          <p:spPr>
            <a:xfrm>
              <a:off x="7380431" y="2620287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580" name="TextBox 1579">
              <a:extLst>
                <a:ext uri="{FF2B5EF4-FFF2-40B4-BE49-F238E27FC236}">
                  <a16:creationId xmlns:a16="http://schemas.microsoft.com/office/drawing/2014/main" id="{47DD55FF-F3FB-EB5C-E509-9E436E1FAFDF}"/>
                </a:ext>
              </a:extLst>
            </p:cNvPr>
            <p:cNvSpPr txBox="1"/>
            <p:nvPr/>
          </p:nvSpPr>
          <p:spPr>
            <a:xfrm>
              <a:off x="7380431" y="286224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581" name="직선 화살표 연결선 1580">
              <a:extLst>
                <a:ext uri="{FF2B5EF4-FFF2-40B4-BE49-F238E27FC236}">
                  <a16:creationId xmlns:a16="http://schemas.microsoft.com/office/drawing/2014/main" id="{326AE39C-6F53-042D-1DD2-642234065FBB}"/>
                </a:ext>
              </a:extLst>
            </p:cNvPr>
            <p:cNvCxnSpPr/>
            <p:nvPr/>
          </p:nvCxnSpPr>
          <p:spPr>
            <a:xfrm>
              <a:off x="6169068" y="2617743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2" name="TextBox 1581">
              <a:extLst>
                <a:ext uri="{FF2B5EF4-FFF2-40B4-BE49-F238E27FC236}">
                  <a16:creationId xmlns:a16="http://schemas.microsoft.com/office/drawing/2014/main" id="{608ECC53-88F5-233B-EF18-18085F2166E4}"/>
                </a:ext>
              </a:extLst>
            </p:cNvPr>
            <p:cNvSpPr txBox="1"/>
            <p:nvPr/>
          </p:nvSpPr>
          <p:spPr>
            <a:xfrm>
              <a:off x="6105441" y="2275233"/>
              <a:ext cx="1065293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583" name="그룹 1582">
              <a:extLst>
                <a:ext uri="{FF2B5EF4-FFF2-40B4-BE49-F238E27FC236}">
                  <a16:creationId xmlns:a16="http://schemas.microsoft.com/office/drawing/2014/main" id="{3EA987B5-8A35-45B8-8E33-609DBEEE1E42}"/>
                </a:ext>
              </a:extLst>
            </p:cNvPr>
            <p:cNvGrpSpPr/>
            <p:nvPr/>
          </p:nvGrpSpPr>
          <p:grpSpPr>
            <a:xfrm>
              <a:off x="7092280" y="2143340"/>
              <a:ext cx="336952" cy="985252"/>
              <a:chOff x="7018977" y="990253"/>
              <a:chExt cx="336952" cy="985252"/>
            </a:xfrm>
          </p:grpSpPr>
          <p:sp>
            <p:nvSpPr>
              <p:cNvPr id="1584" name="TextBox 1583">
                <a:extLst>
                  <a:ext uri="{FF2B5EF4-FFF2-40B4-BE49-F238E27FC236}">
                    <a16:creationId xmlns:a16="http://schemas.microsoft.com/office/drawing/2014/main" id="{F55DF51F-B6A5-E498-6374-2381CA5260C0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85" name="TextBox 1584">
                <a:extLst>
                  <a:ext uri="{FF2B5EF4-FFF2-40B4-BE49-F238E27FC236}">
                    <a16:creationId xmlns:a16="http://schemas.microsoft.com/office/drawing/2014/main" id="{F5F7DA99-8254-6194-5E2C-9C38BFF90CCE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86" name="TextBox 1585">
                <a:extLst>
                  <a:ext uri="{FF2B5EF4-FFF2-40B4-BE49-F238E27FC236}">
                    <a16:creationId xmlns:a16="http://schemas.microsoft.com/office/drawing/2014/main" id="{D638B216-8823-1606-CD2E-AAC164D14356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587" name="TextBox 1586">
                <a:extLst>
                  <a:ext uri="{FF2B5EF4-FFF2-40B4-BE49-F238E27FC236}">
                    <a16:creationId xmlns:a16="http://schemas.microsoft.com/office/drawing/2014/main" id="{14396B47-8596-1E85-4C5E-29854D7B5558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1596" name="TextBox 1595">
            <a:extLst>
              <a:ext uri="{FF2B5EF4-FFF2-40B4-BE49-F238E27FC236}">
                <a16:creationId xmlns:a16="http://schemas.microsoft.com/office/drawing/2014/main" id="{3F756C29-747D-63D6-4ED0-E8E46523DFF3}"/>
              </a:ext>
            </a:extLst>
          </p:cNvPr>
          <p:cNvSpPr txBox="1"/>
          <p:nvPr/>
        </p:nvSpPr>
        <p:spPr>
          <a:xfrm>
            <a:off x="6116275" y="1692735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597" name="TextBox 1596">
            <a:extLst>
              <a:ext uri="{FF2B5EF4-FFF2-40B4-BE49-F238E27FC236}">
                <a16:creationId xmlns:a16="http://schemas.microsoft.com/office/drawing/2014/main" id="{FE91DF64-CE75-9C77-C759-B2E46D7511FF}"/>
              </a:ext>
            </a:extLst>
          </p:cNvPr>
          <p:cNvSpPr txBox="1"/>
          <p:nvPr/>
        </p:nvSpPr>
        <p:spPr>
          <a:xfrm>
            <a:off x="6099834" y="3039993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598" name="TextBox 1597">
            <a:extLst>
              <a:ext uri="{FF2B5EF4-FFF2-40B4-BE49-F238E27FC236}">
                <a16:creationId xmlns:a16="http://schemas.microsoft.com/office/drawing/2014/main" id="{7A6756DE-3DE4-EF17-DBC4-A26D7841621E}"/>
              </a:ext>
            </a:extLst>
          </p:cNvPr>
          <p:cNvSpPr txBox="1"/>
          <p:nvPr/>
        </p:nvSpPr>
        <p:spPr>
          <a:xfrm>
            <a:off x="6086102" y="4489413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1599" name="TextBox 1598">
            <a:extLst>
              <a:ext uri="{FF2B5EF4-FFF2-40B4-BE49-F238E27FC236}">
                <a16:creationId xmlns:a16="http://schemas.microsoft.com/office/drawing/2014/main" id="{5EA5C7C8-C036-5ECE-7A4C-A3FAA5FF677E}"/>
              </a:ext>
            </a:extLst>
          </p:cNvPr>
          <p:cNvSpPr txBox="1"/>
          <p:nvPr/>
        </p:nvSpPr>
        <p:spPr>
          <a:xfrm>
            <a:off x="6084661" y="6107886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07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D2219E-14CA-4700-A656-39DBE323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9 : Broadcast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1005775"/>
            <a:ext cx="8206975" cy="5693866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MPI.COMM_WORLD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 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4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array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8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-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array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80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'Before : 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  <a:ea typeface="KoPubDotum Medium" pitchFamily="2" charset="-127"/>
              </a:rPr>
              <a:t>size-1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-US" altLang="ko-KR" sz="1400" dirty="0">
              <a:solidFill>
                <a:srgbClr val="DCDCAA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 : 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 : 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buf2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buf2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572000" y="1246013"/>
            <a:ext cx="3960550" cy="194427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E167EC-3A57-DA55-1706-834D0F53AC61}"/>
              </a:ext>
            </a:extLst>
          </p:cNvPr>
          <p:cNvSpPr txBox="1"/>
          <p:nvPr/>
        </p:nvSpPr>
        <p:spPr>
          <a:xfrm>
            <a:off x="4973306" y="2699462"/>
            <a:ext cx="267834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comm.Bcast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 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92A7604-AA52-5718-13FE-D0FD7FA5631C}"/>
              </a:ext>
            </a:extLst>
          </p:cNvPr>
          <p:cNvGrpSpPr/>
          <p:nvPr/>
        </p:nvGrpSpPr>
        <p:grpSpPr>
          <a:xfrm>
            <a:off x="4572000" y="1566007"/>
            <a:ext cx="3757913" cy="1000187"/>
            <a:chOff x="611560" y="980728"/>
            <a:chExt cx="3757913" cy="1000187"/>
          </a:xfrm>
        </p:grpSpPr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157AAA6-45B7-7E23-1E32-2F1643D284D4}"/>
                </a:ext>
              </a:extLst>
            </p:cNvPr>
            <p:cNvCxnSpPr/>
            <p:nvPr/>
          </p:nvCxnSpPr>
          <p:spPr>
            <a:xfrm>
              <a:off x="2048389" y="1458678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5E21D0B-C2A4-8113-F03D-3BA45DE9DD39}"/>
                </a:ext>
              </a:extLst>
            </p:cNvPr>
            <p:cNvSpPr txBox="1"/>
            <p:nvPr/>
          </p:nvSpPr>
          <p:spPr>
            <a:xfrm>
              <a:off x="1945740" y="1127000"/>
              <a:ext cx="1141403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broadcast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EF14F92-830D-939A-C1F2-5E791F8F0045}"/>
                </a:ext>
              </a:extLst>
            </p:cNvPr>
            <p:cNvGrpSpPr/>
            <p:nvPr/>
          </p:nvGrpSpPr>
          <p:grpSpPr>
            <a:xfrm>
              <a:off x="611560" y="980728"/>
              <a:ext cx="1381649" cy="985252"/>
              <a:chOff x="611560" y="980728"/>
              <a:chExt cx="1381649" cy="985252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AED3919A-A445-9FE3-451B-2AC72CBC7550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AF3B4F7-34CD-3827-7DFE-C230CE738224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8AE1AB5-D852-EDEA-B090-D3109DB3FE58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7A7B027-7EEE-5FC0-C1C6-9FFCA9E4DF23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210E27-BB86-69FE-CD63-5FE58F440A95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E265B70-3694-68C7-C43A-1DB67D8BEEC9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AAB6F5D-42B3-1AB2-BD33-232B961D55C5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247D0A3-EAD7-B9F8-48D5-FFB27C9DDAFC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5580CF-290D-10B5-F7F8-6470F2C3BA9C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E477F75-315D-8AED-0DD3-9FA7EF89F552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4500395-22C7-4233-C877-7054DA57101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CB2AFF2-9C05-62F6-3D6B-72E9B79054F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F32B0E-61D3-906B-877F-C0F4D1921107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A8B3FC1-0AE3-B5DB-7493-8175B20ED98B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B99BA711-0EC2-1A43-9FF9-5EA176A3A4C8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8C7870B-4915-70F3-6851-0D9597A33E6D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A7A44A5-65D4-9262-16AD-289CB1A8F4F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0BE0B32-8E34-EFCA-D78C-C946A1950D76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4B77CD4-F727-71A9-F7E2-8982E81BDA18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050722FA-736A-9BAF-514B-C0E9F593DF0F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63C1B0F-3213-8DB3-51A2-23A896692A03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43EDFC-ECCB-34A6-E8CC-53BE4DF44B61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4498DC7-3307-8BD4-2B6A-91392FBF84F2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7C7FA39-EC5E-E796-F946-119BF6E26C55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2C2C5A2-7389-71B4-8203-63C22A9BC922}"/>
                </a:ext>
              </a:extLst>
            </p:cNvPr>
            <p:cNvGrpSpPr/>
            <p:nvPr/>
          </p:nvGrpSpPr>
          <p:grpSpPr>
            <a:xfrm>
              <a:off x="2987824" y="995663"/>
              <a:ext cx="1381649" cy="985252"/>
              <a:chOff x="611560" y="980728"/>
              <a:chExt cx="1381649" cy="985252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920105F-FBC5-53D6-E954-9020E02E0F1D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7EDC3AE-DE95-4E38-CEF9-2004BD20480E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0A4F706-3417-39D6-C0EE-FB9D2D5F639F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9456432-4E14-717C-F971-EC89EE5C7C5E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EFF800F-D822-E024-1330-57509E30DC06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73B5645-9958-8C09-A2C2-35507B3FAB1A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AA1C3C3-8637-C230-8C29-CFE893BE3B26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718CB91-D2C9-B653-5DCF-455181BA1CEA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AA00375-76B1-0D8A-6C18-868616621CE0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90F8F32-27EE-8D3B-0C33-95FD57CD37FB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43FECD4-6EE6-4BDF-A662-EE2611A57F7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53C0A1-C109-96DB-71ED-2DDCF3529D0F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BC9DF03-4608-D8F4-63A2-527F0E917C4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7A97743-F1E7-47C3-256B-C3C9E66307CF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81500AA-71AE-A147-5B0D-3E4F66C24AA1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06A8ED0-4E1D-6EEB-5099-FFD0460D321C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1DEDFF9-A53D-BD02-0405-2BAE39073B2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241CE2-76AE-E603-3D56-C5738D3C9666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9CBAEDB-F3EF-E431-6CC7-80731470B3B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7ADBE98-234A-D2C5-55DF-DC64C5A1F8A3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15B4510-CF17-5E01-7570-D98835939D47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30B99F-C6A2-258C-0155-F19E908F086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CDE1479-FACD-183A-885D-4393A7F56215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85D8EED-3FEB-6764-0D32-0384B83B7E31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0182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10: Gather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9315" y="3284980"/>
            <a:ext cx="8206975" cy="332398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mpi4py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COMM_WORLD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array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-US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Gather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68513" y="1124680"/>
            <a:ext cx="3960550" cy="194427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E1A512-2200-F669-30FB-3811A68258A3}"/>
              </a:ext>
            </a:extLst>
          </p:cNvPr>
          <p:cNvSpPr txBox="1"/>
          <p:nvPr/>
        </p:nvSpPr>
        <p:spPr>
          <a:xfrm>
            <a:off x="667318" y="2578129"/>
            <a:ext cx="376174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comm.Gather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 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7B96A-B491-78F6-D8F0-7A2F2A198536}"/>
              </a:ext>
            </a:extLst>
          </p:cNvPr>
          <p:cNvSpPr txBox="1"/>
          <p:nvPr/>
        </p:nvSpPr>
        <p:spPr>
          <a:xfrm>
            <a:off x="5004060" y="3429000"/>
            <a:ext cx="3539303" cy="203132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KoPubDotum Medium" pitchFamily="2" charset="-127"/>
              </a:rPr>
              <a:t>$</a:t>
            </a:r>
            <a:r>
              <a:rPr lang="ko-Kore-KR" altLang="en-US" sz="1400" dirty="0">
                <a:latin typeface="KoPubDotum Medium" pitchFamily="2" charset="-127"/>
              </a:rPr>
              <a:t> mpirun -np 4 python3 lab10_gather.py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2, isend = [3]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0, isend = [1]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1, isend = [2]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3, isend = [4]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3,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1,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2,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0, irecv = [1 2 3 4]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7CD343-2608-687B-EFB3-759AC714072F}"/>
              </a:ext>
            </a:extLst>
          </p:cNvPr>
          <p:cNvGrpSpPr/>
          <p:nvPr/>
        </p:nvGrpSpPr>
        <p:grpSpPr>
          <a:xfrm>
            <a:off x="574594" y="1422432"/>
            <a:ext cx="3748388" cy="1000187"/>
            <a:chOff x="613303" y="2132856"/>
            <a:chExt cx="3748388" cy="100018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D61F39E-4BF3-2A59-39C3-511E87E36A97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0A6ECEA9-899F-E07D-573C-63E826F6341D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0CB625F-BB9F-FF03-7B4E-721E7337D340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02B1C3D-0827-642E-FA91-02952A0B2068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4CD7209-4D15-CB77-1A97-AF50D9E4C315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0C2E90A-1A6C-0046-B9E7-B2F9E4BD4CF5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C9D6229C-2A95-B033-A0EE-C140C64E9062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C08391F-E30C-7AAD-AC68-56AD08BE54C8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F97BC0AC-5BF9-F3C7-BB85-71DC43611313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6B9D552-AEC9-A23B-F953-0845FC93A926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8E96C1D4-C451-C1F3-E92D-6184555D2AB3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F85DDD8-5705-4CFD-A840-5B9F3ACFE123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79A274D-111A-635A-77A1-DA3D0C6646E7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F045E57-896C-224D-E888-8E99699E6B63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90D41A9-05AA-E71D-354C-9619747A23DA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17ED2EB-2FF1-40F0-8F1A-97A71BF2D71C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1320A2-25ED-7A96-3659-6A64EBE4F5CD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16AFF9-7033-9F39-3352-AC9A75E73BFC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70519CB6-C165-692B-67B2-CCAF5EC977B7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464CDA1-159F-391A-8E94-EC5774755DFC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A2473E29-13F2-95A7-12B5-8BB54A76027A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9DDD8D1-914D-F109-CF79-AC8EEBEAE6A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BB8F689-BAA2-B83E-3365-E4BCAB0F6DD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595CB44-A84B-9E55-8723-05307F1FCEA5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6C5AB8B-E4E6-8B02-5D42-DFB93D1E4F65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F785060-8A2B-0E08-530E-FBCC667D9CAA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854FAEA-C67E-3992-19BB-EA9EDEDD3B30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A19D2EB-E525-DD0B-8ED3-1626829C83A2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E5816CD-3135-93AB-3408-58E550F5A52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FC9BEFB-D4F4-985A-8BFC-C1C28522F4B3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BCE781E-FE05-3102-8A04-5E9209F4EE90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C466F07-1469-0DD6-E227-BA4EDAEBDEF3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2BA04A2-CAD5-F0B0-F2FF-844430085DA0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00BE0FF-3992-D209-E25C-C42F8E8B03D5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C949B56-6BCB-EDB0-0DB6-576A47711C00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8DE03DD-B066-A8A7-85F6-A5EE82A7C628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3EEA30E-5420-057D-098B-CB044C483A48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2D107F0-0504-6574-B803-D6E8463A9BCC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83DEAC0-DEED-91B5-6254-AE02E654F239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918B81C-EE57-7BC2-8149-B21FC71EA4D3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D3AE7437-E0D9-782A-3906-CB4D85CE5B6F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0F159A0-A8B6-163C-EE73-59485D8F8D21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65345B8-0A97-0EEA-B997-20ED598A6D19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2695633-B8FD-C570-440F-562A07F7EE42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668FFC-FFB1-494D-54D4-295FBC9A51B5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4F01F7C-A5C4-4043-7EC9-2B21D75B967F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BE0A4ED-ECB5-33E0-FEC4-FC0045146EB2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D42408A-D582-976F-093E-7011551A4091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368EA7F-D1CE-E95E-092C-0DBD93B69278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9779B11-FF37-C1A8-2B97-BC106A89FD5E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C2319DDE-12D2-7D2D-706B-691CAE2D7531}"/>
                </a:ext>
              </a:extLst>
            </p:cNvPr>
            <p:cNvCxnSpPr/>
            <p:nvPr/>
          </p:nvCxnSpPr>
          <p:spPr>
            <a:xfrm>
              <a:off x="2051720" y="270892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2D0498-6192-407E-21F2-9B4F46731613}"/>
                </a:ext>
              </a:extLst>
            </p:cNvPr>
            <p:cNvSpPr txBox="1"/>
            <p:nvPr/>
          </p:nvSpPr>
          <p:spPr>
            <a:xfrm>
              <a:off x="2094757" y="2658398"/>
              <a:ext cx="82105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gather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5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11: Scatter 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8511" y="2914486"/>
            <a:ext cx="8206975" cy="3754874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MPI.COMM_WORLD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empty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arange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sbuf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rank =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irecv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.Scatter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‘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rbuf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 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79717" y="1124680"/>
            <a:ext cx="3960550" cy="163580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9C62432-BC71-7A5F-4A0D-78A39EE76993}"/>
              </a:ext>
            </a:extLst>
          </p:cNvPr>
          <p:cNvSpPr txBox="1"/>
          <p:nvPr/>
        </p:nvSpPr>
        <p:spPr>
          <a:xfrm>
            <a:off x="680675" y="2357245"/>
            <a:ext cx="389132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comm.Scatter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 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B5B0C4-18FB-3C9E-5F1E-09D34CA68F33}"/>
              </a:ext>
            </a:extLst>
          </p:cNvPr>
          <p:cNvSpPr txBox="1"/>
          <p:nvPr/>
        </p:nvSpPr>
        <p:spPr>
          <a:xfrm>
            <a:off x="4932050" y="3429000"/>
            <a:ext cx="3560797" cy="203132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KoPubDotum Medium" pitchFamily="2" charset="-127"/>
              </a:rPr>
              <a:t>$ </a:t>
            </a:r>
            <a:r>
              <a:rPr lang="ko-Kore-KR" altLang="en-US" sz="1400" dirty="0">
                <a:latin typeface="KoPubDotum Medium" pitchFamily="2" charset="-127"/>
              </a:rPr>
              <a:t>mpirun -np 4 python3 lab15_scatter.py 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sbuf : rank = 0, irecv = [0 1 2 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rbuf : rank = 0, irecv = [0]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sbuf : rank = 3,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sbuf : rank = 2,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sbuf : rank = 1, irecv = [0 0 0 0]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rbuf : rank = 2, irecv = [2]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rbuf : rank = 1, irecv = [1]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rbuf : rank = 3, irecv = [3]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56316D-EF1A-AF13-E08F-83A3A11700E0}"/>
              </a:ext>
            </a:extLst>
          </p:cNvPr>
          <p:cNvGrpSpPr/>
          <p:nvPr/>
        </p:nvGrpSpPr>
        <p:grpSpPr>
          <a:xfrm>
            <a:off x="536162" y="1325321"/>
            <a:ext cx="3748388" cy="1000187"/>
            <a:chOff x="613303" y="2132856"/>
            <a:chExt cx="3748388" cy="100018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7A16E00-D90A-04D7-2DDB-1CE9167FD885}"/>
                </a:ext>
              </a:extLst>
            </p:cNvPr>
            <p:cNvCxnSpPr/>
            <p:nvPr/>
          </p:nvCxnSpPr>
          <p:spPr>
            <a:xfrm>
              <a:off x="2050132" y="2564904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C0D593-F6B0-0DB5-4020-15479F72FD1B}"/>
                </a:ext>
              </a:extLst>
            </p:cNvPr>
            <p:cNvSpPr txBox="1"/>
            <p:nvPr/>
          </p:nvSpPr>
          <p:spPr>
            <a:xfrm>
              <a:off x="2076419" y="2269252"/>
              <a:ext cx="83939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scatter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9B7B8D-4FE5-C84C-0CDA-3C260149A939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06CAC387-B229-6072-263D-E0121462B15D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9AA27EF-F2A2-319E-3516-665611D86B80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C75D2E0-B099-C02A-2BEF-A32CDEE06368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6A171CD-FBB4-1A29-AE85-8E0B4233A87A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20066A8-EFE5-59EB-606D-A3146B1ED8D7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6E2396C-5AA4-F477-0571-461558E0493B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92BD255-01A2-26BA-177A-383A94EA9E93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C2D7E11-5BFD-AFF1-3409-6B029A136E75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B97CA4C-7780-9596-39EF-89106140CC7D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23DEE01-5178-9ACC-641D-01C6F03B0FE2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7E6769-2229-F023-987D-EB5FB3FAE06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FA67125-4D1A-9BB9-2FAB-2168F249BF8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3D0D770-6E80-2776-E660-295BB1405473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0A00EFF-02D4-4C69-3037-C91ED82A331D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4F38188-D62A-E59D-53A1-4F1F351CD6A8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A9715AD-2C09-9CCA-199C-30CCB466192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E59FBCD-596C-9AD5-0BB7-94B738D3559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C76D0C-AA2F-F141-A030-F0903B042B1E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F03728E-B9D3-CFA3-10FB-CFFD65E91C3E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3DAF2D7E-86D4-897D-872E-5AEB586C482A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C072CF-C759-087F-442A-6245F60EA97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13D7580-E491-6BBE-E3D5-ACA03DF66A82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FF4B841-3449-F43D-DCF8-AAC88ED5C3C0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C08B9CD-DB07-B02B-ACFA-5100F390FD60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9F9D582-6377-1D95-3663-7281EFA6C235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83AE4CD-B1AC-DD68-E320-1D5B395CC306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9ACA9A7-FF90-5511-C363-CA5C48A67492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B80100C-7CCC-AD1D-042C-B17D7947B42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E2A0D3E-5E0E-0F19-2E7A-BE5E42951FF9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DE88449-86BD-0D48-069E-599D192F3E89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4EFDEA4-D262-7923-AF05-8737F2264B53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C28E6A3-3ACC-8F46-C971-0666077B86E8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FF38E9F-A7A0-5A93-F03B-5F801BB51359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269F373-A5D7-C281-A0C4-0487624ECFD5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479789B-889C-0329-995B-5E5BFAF50266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4CE3940-8C66-8BDB-0999-E1A404018D5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F3FFDC8-0990-4B8A-A3C5-26549744982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A082A65-0969-18FF-31A6-805DE694746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D59717F-257C-DDC4-45C0-4B0EBC456A1E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0667E9E2-84D4-9287-BEF4-09AB05550630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55F5E92-B80B-43C3-F0AA-CA4F4825538A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200C604-1936-E1C5-083E-8999B16FAE90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B73736A-F045-6305-9EFA-123C8E805CBE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CECA5E4-2D73-C9FC-8020-AD9D2E6023FA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DAE6F161-A4EF-C28D-AA2C-70F572A83DBE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262EE4E-F6A8-5527-24C0-2B7875BAC5FC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DF21463-E23B-5C6D-1F77-C959886BB6C0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3BF2FA-FEE4-6138-895D-51A3D073A465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448EE6E-3194-9E0D-89F7-4ACE123AF537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848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MPI-1 Standard (MPI Forum) : 1994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MPI-1.1(1995), MPI-1.2(1997)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MPI-2 Announce</a:t>
            </a:r>
            <a:r>
              <a:rPr lang="ko-KR" altLang="en-US" dirty="0"/>
              <a:t> </a:t>
            </a:r>
            <a:r>
              <a:rPr lang="en-US" altLang="ko-KR" dirty="0"/>
              <a:t>: 1997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MPI-2.1(2008), MPI-2.2(2009)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프로세스 생성 및 관리</a:t>
            </a:r>
            <a:r>
              <a:rPr lang="en-US" altLang="ko-KR" dirty="0"/>
              <a:t>, </a:t>
            </a:r>
            <a:r>
              <a:rPr lang="ko-KR" altLang="en-US" dirty="0"/>
              <a:t>일방향통신</a:t>
            </a:r>
            <a:r>
              <a:rPr lang="en-US" altLang="ko-KR" dirty="0"/>
              <a:t>, </a:t>
            </a:r>
            <a:r>
              <a:rPr lang="ko-KR" altLang="en-US" dirty="0"/>
              <a:t>집합통신 확장</a:t>
            </a:r>
            <a:r>
              <a:rPr lang="en-US" altLang="ko-KR" dirty="0"/>
              <a:t>, </a:t>
            </a:r>
            <a:r>
              <a:rPr lang="ko-KR" altLang="en-US" dirty="0"/>
              <a:t>병렬 </a:t>
            </a:r>
            <a:r>
              <a:rPr lang="en-US" altLang="ko-KR" dirty="0"/>
              <a:t>IO </a:t>
            </a:r>
            <a:r>
              <a:rPr lang="ko-KR" altLang="en-US" dirty="0"/>
              <a:t>등을 보완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MPI-3 Announce</a:t>
            </a:r>
            <a:r>
              <a:rPr lang="ko-KR" altLang="en-US" dirty="0"/>
              <a:t> </a:t>
            </a:r>
            <a:r>
              <a:rPr lang="en-US" altLang="ko-KR" dirty="0"/>
              <a:t>: 2012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MPI-3.1(2015)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Non-blocking </a:t>
            </a:r>
            <a:r>
              <a:rPr lang="ko-KR" altLang="en-US" dirty="0"/>
              <a:t>집합통신</a:t>
            </a:r>
            <a:r>
              <a:rPr lang="en-US" altLang="ko-KR" dirty="0"/>
              <a:t>, </a:t>
            </a:r>
            <a:r>
              <a:rPr lang="ko-KR" altLang="en-US" dirty="0"/>
              <a:t>일방향통신 등을 보완</a:t>
            </a:r>
            <a:r>
              <a:rPr lang="en-US" altLang="ko-KR" dirty="0"/>
              <a:t>. Fortran 2008 </a:t>
            </a:r>
            <a:r>
              <a:rPr lang="ko-KR" altLang="en-US" dirty="0"/>
              <a:t>바인딩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MPI-4</a:t>
            </a:r>
            <a:r>
              <a:rPr lang="ko-KR" altLang="en-US" dirty="0"/>
              <a:t> </a:t>
            </a:r>
            <a:r>
              <a:rPr lang="en-US" altLang="ko-KR" dirty="0"/>
              <a:t>Announce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MPI-4.1(2023)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Persistent </a:t>
            </a:r>
            <a:r>
              <a:rPr lang="ko-KR" altLang="en-US" dirty="0"/>
              <a:t>집합통신</a:t>
            </a:r>
            <a:r>
              <a:rPr lang="en-US" altLang="ko-KR" dirty="0"/>
              <a:t>, </a:t>
            </a:r>
            <a:r>
              <a:rPr lang="ko-KR" altLang="en-US" dirty="0" err="1"/>
              <a:t>파티셔닝된</a:t>
            </a:r>
            <a:r>
              <a:rPr lang="ko-KR" altLang="en-US" dirty="0"/>
              <a:t> 통신</a:t>
            </a:r>
            <a:r>
              <a:rPr lang="en-US" altLang="ko-KR" dirty="0"/>
              <a:t>, </a:t>
            </a:r>
            <a:r>
              <a:rPr lang="ko-KR" altLang="en-US" dirty="0"/>
              <a:t>예외 처리 등을 보완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2">
              <a:buClr>
                <a:schemeClr val="tx1">
                  <a:lumMod val="65000"/>
                  <a:lumOff val="35000"/>
                </a:schemeClr>
              </a:buClr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sz="500" dirty="0"/>
          </a:p>
          <a:p>
            <a:pPr lvl="2"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18858979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12: </a:t>
            </a:r>
            <a:r>
              <a:rPr lang="en-US" altLang="ko-KR" dirty="0" err="1"/>
              <a:t>Allgather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3429000"/>
            <a:ext cx="8206975" cy="3108543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mpi4py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COMM_WORLD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array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Allgather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1227849"/>
            <a:ext cx="3960550" cy="194427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4F00001-2C71-AA3F-42B8-4BE54607421E}"/>
              </a:ext>
            </a:extLst>
          </p:cNvPr>
          <p:cNvSpPr txBox="1"/>
          <p:nvPr/>
        </p:nvSpPr>
        <p:spPr>
          <a:xfrm>
            <a:off x="667318" y="2578129"/>
            <a:ext cx="34016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comm.Allgather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D824E-2334-95DB-2A89-50D6ADEB613A}"/>
              </a:ext>
            </a:extLst>
          </p:cNvPr>
          <p:cNvSpPr txBox="1"/>
          <p:nvPr/>
        </p:nvSpPr>
        <p:spPr>
          <a:xfrm>
            <a:off x="5004060" y="3485965"/>
            <a:ext cx="3570558" cy="203132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KoPubDotum Medium" pitchFamily="2" charset="-127"/>
              </a:rPr>
              <a:t>mpirun -np 4 python3 lab13_allgather.py 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0, isend = [1]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1, isend = [2]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2, isend = [3]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3, isend = [4]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3, irecv = [1 2 3 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2, irecv = [1 2 3 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1, irecv = [1 2 3 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 = 0, irecv = [1 2 3 4]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29529E-4FF4-BF2B-1A9E-106CA2B4F1AF}"/>
              </a:ext>
            </a:extLst>
          </p:cNvPr>
          <p:cNvGrpSpPr/>
          <p:nvPr/>
        </p:nvGrpSpPr>
        <p:grpSpPr>
          <a:xfrm>
            <a:off x="547119" y="1414376"/>
            <a:ext cx="3754981" cy="997184"/>
            <a:chOff x="611161" y="3221075"/>
            <a:chExt cx="3754981" cy="997184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B9B62C8-1F97-319F-2DDA-24413AE26E41}"/>
                </a:ext>
              </a:extLst>
            </p:cNvPr>
            <p:cNvCxnSpPr/>
            <p:nvPr/>
          </p:nvCxnSpPr>
          <p:spPr>
            <a:xfrm>
              <a:off x="2070770" y="371703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324C5E-9FCB-CF6F-EFA7-416FEB997A91}"/>
                </a:ext>
              </a:extLst>
            </p:cNvPr>
            <p:cNvSpPr txBox="1"/>
            <p:nvPr/>
          </p:nvSpPr>
          <p:spPr>
            <a:xfrm>
              <a:off x="1997588" y="3375204"/>
              <a:ext cx="104547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allgather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EB23B64-D07F-7864-BBCB-6B16BAEEBE5F}"/>
                </a:ext>
              </a:extLst>
            </p:cNvPr>
            <p:cNvGrpSpPr/>
            <p:nvPr/>
          </p:nvGrpSpPr>
          <p:grpSpPr>
            <a:xfrm>
              <a:off x="2984493" y="3221075"/>
              <a:ext cx="1381649" cy="985252"/>
              <a:chOff x="611560" y="980728"/>
              <a:chExt cx="1381649" cy="98525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DCDCDC6-EE05-CD21-4929-F993384FF814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B0598B-E63B-8790-93FD-6BEDB0FBF5A5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E712564-4D50-F52B-E44F-2A83D1EC61B6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D8BDA84-FD0C-04BF-9DBC-A26ED01B1029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73D0B66-A96E-609A-17D3-193F88D1B01E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DB70B75-E142-C021-1320-10C284C0DA57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76381E0-5458-4DFE-AB82-DB0C3B7318FD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8429D1-1CED-30DF-0A9D-67863B85E981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8698758-1034-8AB1-7944-83AC50B18ED8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32C9BEC-172A-07B8-A6E0-85E110D84D73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844014A-4BFB-2A9B-7E6A-59A7774A3FC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282786-92C2-710A-E804-4985743E1429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C4233D5-E20A-137B-6143-C2010523DB90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C31525-7F4D-EC6F-3792-7A4F4CED61C0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1315041-AF64-82AA-7E55-43D9F873FCD2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5F597AB-9529-05DF-1754-38FA198A785F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08D6C2F-DAF7-9985-83DF-90FC1B8E819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6C7BB88-35FC-8608-325A-33D27403CFFA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588FEFA-3035-110D-112E-603684CD98F3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CC45DD7-98AE-93F8-9F78-668374BAB634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5B02C0B-130F-CA7E-E67F-7EC4ADD4E37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EDE4F98-715A-6E9B-8A6F-4EEB8D855982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DFFBA0-53B7-52AC-3711-2277CC625EEB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A680FFB-17C7-CDA5-4FE2-8EC36354C7BE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23EE73-9F8F-46FA-8821-DB03B58724E2}"/>
                </a:ext>
              </a:extLst>
            </p:cNvPr>
            <p:cNvGrpSpPr/>
            <p:nvPr/>
          </p:nvGrpSpPr>
          <p:grpSpPr>
            <a:xfrm>
              <a:off x="611161" y="3233007"/>
              <a:ext cx="1381649" cy="985252"/>
              <a:chOff x="611560" y="980728"/>
              <a:chExt cx="1381649" cy="98525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AD00A09-B35B-F7D7-47C1-8A3D9E5F5F51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E5BFAFF-8C42-7046-01AB-447A42B4CEC7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D2C8F82-E42E-4FCF-A61D-84526A335B55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48FA64-6070-E5A6-ACFB-A18484065FFB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79E1AA-5BBA-F544-30E1-430035B0178F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F7F626A-1774-881B-B6F7-640FB75E3664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5EA782B-4F9B-67C8-A9B8-1FE287AEF97E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3463E13-C1CA-1384-5FC9-67A782D7F413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553A3B1-DE22-ABD8-55CE-1BE01B9630A7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259DACE-419F-699C-C76C-CFB0D0EDD1F8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BD11DCE-D33D-A5FF-FE2B-8865147A5AC7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9D48C3-A391-73A4-52E4-FA860D02F5F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8E0F444-F63F-BB2B-9CAF-F4984EBE5EC0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E41CB5B-2E2D-8677-1597-44E1CAB6A976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71BF5A6-8D7C-0033-4E82-A9DD47133403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CDD9D3-BC4A-1624-7327-EADF0F0D05BE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12BC8A-7065-A19E-E633-F2F3022F9867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377C89-6A23-9723-759B-CD581ED72179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5B5818-08DD-9F31-4519-DCA01CD06CFB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E4843BA-15B7-A54F-B8E4-87C42647C7FB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C8E73A7-39C9-9C2A-A789-338CE28CE69A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B1D7DB-3D51-2CD5-448F-0963942EDA59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5B9B6F-D565-5E30-DE67-D5D2292EE27A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882E0F4-C7E5-37E5-BB84-074029E2FB29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2907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13: </a:t>
            </a:r>
            <a:r>
              <a:rPr lang="en-US" altLang="ko-KR" dirty="0" err="1"/>
              <a:t>Alltoall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3329847"/>
            <a:ext cx="8206975" cy="332398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mpi4py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COMM_WORLD</a:t>
            </a:r>
            <a:endParaRPr lang="en-US" altLang="ko-KR" sz="14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arange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*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*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Alltoall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-US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1227849"/>
            <a:ext cx="3960550" cy="194427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7382DF-1665-F8D8-83A7-07E3233C27BF}"/>
              </a:ext>
            </a:extLst>
          </p:cNvPr>
          <p:cNvSpPr txBox="1"/>
          <p:nvPr/>
        </p:nvSpPr>
        <p:spPr>
          <a:xfrm>
            <a:off x="667318" y="2578129"/>
            <a:ext cx="34016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comm.Alltoall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C4B80B-A93C-49CD-38CA-7BF2D9DA2164}"/>
              </a:ext>
            </a:extLst>
          </p:cNvPr>
          <p:cNvSpPr txBox="1"/>
          <p:nvPr/>
        </p:nvSpPr>
        <p:spPr>
          <a:xfrm>
            <a:off x="4932050" y="2647503"/>
            <a:ext cx="3641879" cy="2031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KoPubDotum Medium" pitchFamily="2" charset="-127"/>
              </a:rPr>
              <a:t>mpirun -np 4 python3 lab18_alltoall.py 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Rank(1) : isend = [5 6 7 8]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Rank(3) : isend = [13 14 15 16]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Rank(2) : isend = [ 9 10 11 12]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isend = [1 2 3 4]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irecv = [ 1  5  9 13]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Rank(3) : irecv = [ 4  8 12 16]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Rank(2) : irecv = [ 3  7 11 15]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Rank(1) : irecv = [ 2  6 10 14]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3EAD4A-3D55-B1A2-3EE5-2A645104916A}"/>
              </a:ext>
            </a:extLst>
          </p:cNvPr>
          <p:cNvGrpSpPr/>
          <p:nvPr/>
        </p:nvGrpSpPr>
        <p:grpSpPr>
          <a:xfrm>
            <a:off x="515379" y="1438099"/>
            <a:ext cx="3761919" cy="992209"/>
            <a:chOff x="613303" y="4366072"/>
            <a:chExt cx="3761919" cy="992209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26177E01-C53B-24CD-F16D-615C80962572}"/>
                </a:ext>
              </a:extLst>
            </p:cNvPr>
            <p:cNvCxnSpPr/>
            <p:nvPr/>
          </p:nvCxnSpPr>
          <p:spPr>
            <a:xfrm>
              <a:off x="2078707" y="487175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FFB8D4-FAB9-F2FE-155C-3F91C350F7D9}"/>
                </a:ext>
              </a:extLst>
            </p:cNvPr>
            <p:cNvSpPr txBox="1"/>
            <p:nvPr/>
          </p:nvSpPr>
          <p:spPr>
            <a:xfrm>
              <a:off x="2107717" y="4489521"/>
              <a:ext cx="83535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alltoall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168D15D-DDE0-D389-A5E8-DF6BB3811895}"/>
                </a:ext>
              </a:extLst>
            </p:cNvPr>
            <p:cNvGrpSpPr/>
            <p:nvPr/>
          </p:nvGrpSpPr>
          <p:grpSpPr>
            <a:xfrm>
              <a:off x="613303" y="4373029"/>
              <a:ext cx="1380120" cy="985252"/>
              <a:chOff x="611560" y="980728"/>
              <a:chExt cx="1380120" cy="985252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8117D02B-5B22-B858-4BAA-797B2F7AFE27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EAEB607-1A66-693E-B1C9-B4AD9D18BD0F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5145E71-3CE0-D5DF-444F-B0E748F72C62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142BA13-CC2D-C1BE-5731-CE81CB296760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A0AB118-E745-B2A0-E5DB-C39A62741BA1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C6E4EDCA-B159-FB5F-61FF-B77BA34608AF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4C18C141-021B-5864-7CD7-958109155015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115D169-9E42-86A7-FF07-0F48C7CC9A55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50EB3ED1-90DB-C9CE-16F9-6776A93EB73D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07565340-FF7F-1F10-76AF-CEEFC3226106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EEC640D-B973-038C-1FF9-92972BFB649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8CD72A0-A1D8-2442-E1DA-7C92D70EF074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ED52D85-73E0-338B-281D-7C33EB6CE238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04E5C53-3048-BD42-6E7F-D217D4F708FB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83C0C0FA-90E8-4289-68D6-CE38EE008BE0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423ACD-4D7F-3919-C706-6E930B02D52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8D2068F-88D0-3401-5FBA-F2235157F40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E56E556-E186-8E12-0403-C9D5A0F181FC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23CE321-FF4A-3F95-D6F6-73465D78A258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59F040A0-72E1-994C-D4AE-3BE6DDEBA43C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425547A-1327-A9DC-E8E3-FD5C9E2B18EB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C3A34DF-113D-9E7B-01B7-0138938CC49C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25A90AC-0002-3B95-C3C2-D736ECF65715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998C6BA-879F-EB8F-2C55-51EA774F4423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4F840AF-D045-B4A5-4172-11DF1AC67786}"/>
                </a:ext>
              </a:extLst>
            </p:cNvPr>
            <p:cNvGrpSpPr/>
            <p:nvPr/>
          </p:nvGrpSpPr>
          <p:grpSpPr>
            <a:xfrm>
              <a:off x="2995102" y="4366072"/>
              <a:ext cx="1380120" cy="985252"/>
              <a:chOff x="611560" y="980728"/>
              <a:chExt cx="1380120" cy="985252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D42630E-B154-45CC-4927-915114D334CE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058FB4-35F9-3FEA-C14A-7AD99D407461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BE110A8-61FB-600F-AEE6-A1AF39134AD6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4E6D4C7-8925-838C-3BAC-70C52B6CAADC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278C283-5A67-F667-6F5D-F85BC1B18AAA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0B43BFA-73D0-24B1-978F-326F51ED3D7E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3B35D55-9395-E719-AFC4-AABF185782EF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D538546-536B-7B81-DE4A-C56C8CC266C6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9B88EB5-C61E-9FCA-2D71-6160E3DE4821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7122A40-510C-18E7-8310-D01FDD3A6C43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204AB1A-137A-68E5-6DCB-04F5CC92F9CA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026807A-59F2-80D3-46E8-03DA4225B7FF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CE82921-9365-BAD6-40FC-FBD7AB0D7CEE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4028165-7CC5-216A-E70F-40F99526BAC8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D4F9441-DE2D-96F9-F040-80D5D8A61C47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E446369-36C1-A090-94F8-4552313B619A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CBF6004-6669-89B4-0BAE-B190F416BA8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9B8AC03-1BBA-612F-3974-AD90E4C1792B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F35DA10-86DA-B773-5A21-B6E4D1404AAB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51B41AB-B62C-7EAA-306F-7E7FA8448471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431F638-2930-5C85-16E6-CC94719C3AD1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B7913EC-B1DF-FA55-2A8A-8D390DE61E19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71ED4D8-B8E1-CD59-91DA-A5870487F8C3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7F4168E-BB9D-608B-679F-C09A4DE21FD0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6956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6D0B2B61-A804-402E-A890-24E68EB7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14: Reduce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2627122"/>
            <a:ext cx="8206975" cy="4154984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mpi4py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COMM_WORLD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*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arange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'Rank(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lang="en" altLang="ko-Kore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local_sum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altLang="ko-Kore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.format(rank, </a:t>
            </a:r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zeros_like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Reduce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sum 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57445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75F3B-FC7B-AE55-974A-68A32ED3925C}"/>
              </a:ext>
            </a:extLst>
          </p:cNvPr>
          <p:cNvSpPr txBox="1"/>
          <p:nvPr/>
        </p:nvSpPr>
        <p:spPr>
          <a:xfrm>
            <a:off x="539440" y="2130339"/>
            <a:ext cx="414664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comm.Reduce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op, 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2156F3F-8156-7E64-1236-0C6C932F49AD}"/>
              </a:ext>
            </a:extLst>
          </p:cNvPr>
          <p:cNvGraphicFramePr>
            <a:graphicFrameLocks noGrp="1"/>
          </p:cNvGraphicFramePr>
          <p:nvPr/>
        </p:nvGraphicFramePr>
        <p:xfrm>
          <a:off x="4519502" y="959759"/>
          <a:ext cx="4114800" cy="4115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19323072"/>
                    </a:ext>
                  </a:extLst>
                </a:gridCol>
              </a:tblGrid>
              <a:tr h="183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Operation 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Bold" pitchFamily="2" charset="-127"/>
                        <a:ea typeface="KoPubDotum Bold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25670"/>
                  </a:ext>
                </a:extLst>
              </a:tr>
              <a:tr h="5626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MPI_SUM(sum),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MPI_PROD(product)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MPI_MAX(maximum),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MPI_MIN(minimum)</a:t>
                      </a: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10952"/>
                  </a:ext>
                </a:extLst>
              </a:tr>
              <a:tr h="286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MPI_MAXLOC(max value and location),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MPI_MINLOC(min value and location)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7677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MPI_LAND(logical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MPI_LOR(logical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MPI_LXOR(logical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57702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MPI_BAND(bitwise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MPI_BOR(bitwise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MPI_BXOR(bitwise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6434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FC56595-ED27-C9CC-43D4-80CCA2CAD076}"/>
              </a:ext>
            </a:extLst>
          </p:cNvPr>
          <p:cNvSpPr txBox="1"/>
          <p:nvPr/>
        </p:nvSpPr>
        <p:spPr>
          <a:xfrm>
            <a:off x="5363335" y="5260768"/>
            <a:ext cx="3457255" cy="116955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KoPubDotum Medium" pitchFamily="2" charset="-127"/>
              </a:rPr>
              <a:t>mpirun -np 3 </a:t>
            </a:r>
            <a:r>
              <a:rPr lang="ko-Kore-KR" altLang="en-US" sz="1400">
                <a:latin typeface="KoPubDotum Medium" pitchFamily="2" charset="-127"/>
              </a:rPr>
              <a:t>python3 lab1</a:t>
            </a:r>
            <a:r>
              <a:rPr lang="en-US" altLang="en-US" sz="1400" dirty="0">
                <a:latin typeface="KoPubDotum Medium" pitchFamily="2" charset="-127"/>
              </a:rPr>
              <a:t>4</a:t>
            </a:r>
            <a:r>
              <a:rPr lang="ko-Kore-KR" altLang="en-US" sz="1400">
                <a:latin typeface="KoPubDotum Medium" pitchFamily="2" charset="-127"/>
              </a:rPr>
              <a:t>_</a:t>
            </a:r>
            <a:r>
              <a:rPr lang="ko-Kore-KR" altLang="en-US" sz="1400" dirty="0">
                <a:latin typeface="KoPubDotum Medium" pitchFamily="2" charset="-127"/>
              </a:rPr>
              <a:t>reduce.py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Rank(1) : local_sum = 15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local_sum = 6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Rank(2) : local_sum = 24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sum = 45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0D4714-6A87-2285-73DA-CD97D60F5582}"/>
              </a:ext>
            </a:extLst>
          </p:cNvPr>
          <p:cNvGrpSpPr/>
          <p:nvPr/>
        </p:nvGrpSpPr>
        <p:grpSpPr>
          <a:xfrm>
            <a:off x="1117040" y="1142055"/>
            <a:ext cx="2923705" cy="987462"/>
            <a:chOff x="5522995" y="988043"/>
            <a:chExt cx="2923705" cy="98746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2293A7F-F367-F8AE-5A0B-DB49921349FA}"/>
                </a:ext>
              </a:extLst>
            </p:cNvPr>
            <p:cNvGrpSpPr/>
            <p:nvPr/>
          </p:nvGrpSpPr>
          <p:grpSpPr>
            <a:xfrm>
              <a:off x="5522995" y="988043"/>
              <a:ext cx="563942" cy="985252"/>
              <a:chOff x="611560" y="980728"/>
              <a:chExt cx="563942" cy="98525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15451D-DE04-4C9A-8725-4545D8F72058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E68D7A4-D74B-00D4-EEA7-B894F7B58F61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8EA1FF-8FFF-F340-3B4B-68A8369A64C0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055701-099E-A9E9-8EB5-08751C5E91C7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4A4728-9BE0-D233-F924-7F741519EDF9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5AAB0EC-8E38-8380-88FF-C7D8B18928A1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130A76A-65E4-020F-3133-2A39166A4BCE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8FB4C9-105F-BEBD-25ED-FFD04F7DA10F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CCCE35-8CF2-59C0-1339-BBC97ABB66A0}"/>
                </a:ext>
              </a:extLst>
            </p:cNvPr>
            <p:cNvSpPr txBox="1"/>
            <p:nvPr/>
          </p:nvSpPr>
          <p:spPr>
            <a:xfrm>
              <a:off x="7366700" y="988043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C0FAF0-C412-AD2E-B62D-0EE61884D9D5}"/>
                </a:ext>
              </a:extLst>
            </p:cNvPr>
            <p:cNvSpPr txBox="1"/>
            <p:nvPr/>
          </p:nvSpPr>
          <p:spPr>
            <a:xfrm>
              <a:off x="7366700" y="1228019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B35F3-732B-4589-AAA0-3AAC60A43261}"/>
                </a:ext>
              </a:extLst>
            </p:cNvPr>
            <p:cNvSpPr txBox="1"/>
            <p:nvPr/>
          </p:nvSpPr>
          <p:spPr>
            <a:xfrm>
              <a:off x="7366700" y="1475474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73B385-260A-9151-FD93-C6E0B27D241F}"/>
                </a:ext>
              </a:extLst>
            </p:cNvPr>
            <p:cNvSpPr txBox="1"/>
            <p:nvPr/>
          </p:nvSpPr>
          <p:spPr>
            <a:xfrm>
              <a:off x="7366700" y="1717433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6A2CE2-F339-EDAF-0BD3-5A8A8DE9E9ED}"/>
                </a:ext>
              </a:extLst>
            </p:cNvPr>
            <p:cNvCxnSpPr/>
            <p:nvPr/>
          </p:nvCxnSpPr>
          <p:spPr>
            <a:xfrm>
              <a:off x="6174268" y="147293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73CF9-7CC6-9B78-8ABF-BDD4EB7ECCDC}"/>
                </a:ext>
              </a:extLst>
            </p:cNvPr>
            <p:cNvSpPr txBox="1"/>
            <p:nvPr/>
          </p:nvSpPr>
          <p:spPr>
            <a:xfrm>
              <a:off x="6141662" y="1141252"/>
              <a:ext cx="840871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0360F5-C347-595A-8796-017100A14015}"/>
                </a:ext>
              </a:extLst>
            </p:cNvPr>
            <p:cNvGrpSpPr/>
            <p:nvPr/>
          </p:nvGrpSpPr>
          <p:grpSpPr>
            <a:xfrm>
              <a:off x="7092280" y="990253"/>
              <a:ext cx="336952" cy="985252"/>
              <a:chOff x="7018977" y="990253"/>
              <a:chExt cx="336952" cy="98525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1EC78D-8649-B685-2003-FBA6798CF43C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FDB7B2-98CA-C859-49C7-055F7E64ED55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B2507F-BB27-4FA3-CB49-F4DE3D33037D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47CFD4-E18B-449A-91AB-E70AE6AB98E8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4C3FDC-86B2-DF00-3BEF-F328CB2C28BD}"/>
              </a:ext>
            </a:extLst>
          </p:cNvPr>
          <p:cNvSpPr txBox="1"/>
          <p:nvPr/>
        </p:nvSpPr>
        <p:spPr>
          <a:xfrm>
            <a:off x="1683437" y="1671629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42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CDC1FDB2-70D4-4214-A584-01469A7A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15: </a:t>
            </a:r>
            <a:r>
              <a:rPr lang="en-US" altLang="ko-KR" dirty="0" err="1"/>
              <a:t>Allreduce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57454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A9CF1-BC2F-23A0-7045-E1CF723F5973}"/>
              </a:ext>
            </a:extLst>
          </p:cNvPr>
          <p:cNvSpPr txBox="1"/>
          <p:nvPr/>
        </p:nvSpPr>
        <p:spPr>
          <a:xfrm>
            <a:off x="899490" y="2164389"/>
            <a:ext cx="345648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comm.AllReduce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50FD1C-0DF3-FF3B-D5D7-D07506722146}"/>
              </a:ext>
            </a:extLst>
          </p:cNvPr>
          <p:cNvSpPr/>
          <p:nvPr/>
        </p:nvSpPr>
        <p:spPr>
          <a:xfrm>
            <a:off x="467430" y="2627122"/>
            <a:ext cx="8206975" cy="397031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mpi4py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COMM_WORLD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Get_size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Get_rank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*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-US" altLang="ko-KR" sz="1200" dirty="0">
              <a:solidFill>
                <a:srgbClr val="D4D4D4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arange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zeros_like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-US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.Allr</a:t>
            </a:r>
            <a:r>
              <a:rPr lang="en-US" altLang="ko-KR" sz="12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educe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MPI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-US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== 1 :</a:t>
            </a:r>
          </a:p>
          <a:p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    </a:t>
            </a:r>
            <a:r>
              <a:rPr lang="en-US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sum = 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-US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-US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F36241A-2ED0-1136-BB2E-9D9A7AE3C68B}"/>
              </a:ext>
            </a:extLst>
          </p:cNvPr>
          <p:cNvGraphicFramePr>
            <a:graphicFrameLocks noGrp="1"/>
          </p:cNvGraphicFramePr>
          <p:nvPr/>
        </p:nvGraphicFramePr>
        <p:xfrm>
          <a:off x="4519502" y="959759"/>
          <a:ext cx="4114800" cy="4115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19323072"/>
                    </a:ext>
                  </a:extLst>
                </a:gridCol>
              </a:tblGrid>
              <a:tr h="183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Operation 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Bold" pitchFamily="2" charset="-127"/>
                        <a:ea typeface="KoPubDotum Bold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25670"/>
                  </a:ext>
                </a:extLst>
              </a:tr>
              <a:tr h="5626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MPI_SUM(sum),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MPI_PROD(product)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MPI_MAX(maximum),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MPI_MIN(minimum)</a:t>
                      </a: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10952"/>
                  </a:ext>
                </a:extLst>
              </a:tr>
              <a:tr h="286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MPI_MAXLOC(max value and location),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MPI_MINLOC(min value and location)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7677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MPI_LAND(logical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MPI_LOR(logical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MPI_LXOR(logical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57702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MPI_BAND(bitwise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MPI_BOR(bitwise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MPI_BXOR(bitwise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6434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67525C-8917-5F30-75D7-AAAE47E39321}"/>
              </a:ext>
            </a:extLst>
          </p:cNvPr>
          <p:cNvGrpSpPr/>
          <p:nvPr/>
        </p:nvGrpSpPr>
        <p:grpSpPr>
          <a:xfrm>
            <a:off x="1156411" y="1168653"/>
            <a:ext cx="2942637" cy="995736"/>
            <a:chOff x="5517795" y="2132856"/>
            <a:chExt cx="2942637" cy="9957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53E40C0-8862-3C97-C585-6FE6CF1F904F}"/>
                </a:ext>
              </a:extLst>
            </p:cNvPr>
            <p:cNvGrpSpPr/>
            <p:nvPr/>
          </p:nvGrpSpPr>
          <p:grpSpPr>
            <a:xfrm>
              <a:off x="5517795" y="2132856"/>
              <a:ext cx="563108" cy="985252"/>
              <a:chOff x="611560" y="980728"/>
              <a:chExt cx="563108" cy="98525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77F511-0E76-4DE7-EDB9-6CBBC3D9FED2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EA22B53-61AC-5B62-3F9B-C87B3EEEA23E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6A9334-72C6-14BB-9135-6ADCB97B5645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88971B-D2C9-8A65-3718-0A448ABF3A9D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48FB08-410F-EEDC-7C6D-4E5409C6696F}"/>
                  </a:ext>
                </a:extLst>
              </p:cNvPr>
              <p:cNvSpPr txBox="1"/>
              <p:nvPr/>
            </p:nvSpPr>
            <p:spPr>
              <a:xfrm>
                <a:off x="901067" y="1462966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96F667-3751-3C65-8B19-EFE69BBAB66A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7047FA-3A0A-4B02-F41D-84E6E51DF4BA}"/>
                  </a:ext>
                </a:extLst>
              </p:cNvPr>
              <p:cNvSpPr txBox="1"/>
              <p:nvPr/>
            </p:nvSpPr>
            <p:spPr>
              <a:xfrm>
                <a:off x="901067" y="1702614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9AFC3E-A34D-D09D-9744-0BEA319516F6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9BC378-831B-C06C-8180-226B4A6C56A7}"/>
                </a:ext>
              </a:extLst>
            </p:cNvPr>
            <p:cNvSpPr txBox="1"/>
            <p:nvPr/>
          </p:nvSpPr>
          <p:spPr>
            <a:xfrm>
              <a:off x="7380430" y="213285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E573F-CF35-681D-B57A-9E0460801633}"/>
                </a:ext>
              </a:extLst>
            </p:cNvPr>
            <p:cNvSpPr txBox="1"/>
            <p:nvPr/>
          </p:nvSpPr>
          <p:spPr>
            <a:xfrm>
              <a:off x="7380432" y="2372832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1FC494-D975-2E55-962D-423310644FCC}"/>
                </a:ext>
              </a:extLst>
            </p:cNvPr>
            <p:cNvSpPr txBox="1"/>
            <p:nvPr/>
          </p:nvSpPr>
          <p:spPr>
            <a:xfrm>
              <a:off x="7380431" y="2620287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BB365B-5CDC-3997-6068-3849AFD7ADE3}"/>
                </a:ext>
              </a:extLst>
            </p:cNvPr>
            <p:cNvSpPr txBox="1"/>
            <p:nvPr/>
          </p:nvSpPr>
          <p:spPr>
            <a:xfrm>
              <a:off x="7380431" y="286224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A75D6BC-CC82-058E-F6F9-C9983C9BE7BC}"/>
                </a:ext>
              </a:extLst>
            </p:cNvPr>
            <p:cNvCxnSpPr/>
            <p:nvPr/>
          </p:nvCxnSpPr>
          <p:spPr>
            <a:xfrm>
              <a:off x="6169068" y="2617743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9D29F4-0790-1366-C4C5-34A0BAF62305}"/>
                </a:ext>
              </a:extLst>
            </p:cNvPr>
            <p:cNvSpPr txBox="1"/>
            <p:nvPr/>
          </p:nvSpPr>
          <p:spPr>
            <a:xfrm>
              <a:off x="6105441" y="2275233"/>
              <a:ext cx="1065293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41A5E10-ECEE-B947-0EAD-1FB968CD9325}"/>
                </a:ext>
              </a:extLst>
            </p:cNvPr>
            <p:cNvGrpSpPr/>
            <p:nvPr/>
          </p:nvGrpSpPr>
          <p:grpSpPr>
            <a:xfrm>
              <a:off x="7092280" y="2143340"/>
              <a:ext cx="336952" cy="985252"/>
              <a:chOff x="7018977" y="990253"/>
              <a:chExt cx="336952" cy="9852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B91007-571D-2020-999A-B1FFA74C32D0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D570E8-E6DC-15D8-C65A-BD7821F9211C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6293C8-243D-AA2D-F49C-578924BC410C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C90487-08C4-9722-4CE5-6718A53F5EA0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D3BADED-168D-5274-93A5-91A2C964FB07}"/>
              </a:ext>
            </a:extLst>
          </p:cNvPr>
          <p:cNvSpPr txBox="1"/>
          <p:nvPr/>
        </p:nvSpPr>
        <p:spPr>
          <a:xfrm>
            <a:off x="1751171" y="1671629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39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18285E-AA4E-4C8D-8049-A5CFD2CCF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16: Scan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57454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50FD1C-0DF3-FF3B-D5D7-D07506722146}"/>
              </a:ext>
            </a:extLst>
          </p:cNvPr>
          <p:cNvSpPr/>
          <p:nvPr/>
        </p:nvSpPr>
        <p:spPr>
          <a:xfrm>
            <a:off x="467430" y="2627122"/>
            <a:ext cx="8206975" cy="353943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mpi4py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COMM_WORLD</a:t>
            </a:r>
          </a:p>
          <a:p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() 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Get_size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()</a:t>
            </a:r>
          </a:p>
          <a:p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"rank: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local: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endParaRPr lang="en" altLang="ko-Kore-KR" sz="1400" b="0" dirty="0">
              <a:solidFill>
                <a:srgbClr val="DCDCA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"rank:"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"sum: "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F59F93-8F87-DF7C-C11E-633F2DAC1788}"/>
              </a:ext>
            </a:extLst>
          </p:cNvPr>
          <p:cNvSpPr txBox="1"/>
          <p:nvPr/>
        </p:nvSpPr>
        <p:spPr>
          <a:xfrm>
            <a:off x="899490" y="2164389"/>
            <a:ext cx="345648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comm.Scan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B21AD-2402-E36B-1C02-7CD63A721F9F}"/>
              </a:ext>
            </a:extLst>
          </p:cNvPr>
          <p:cNvSpPr txBox="1"/>
          <p:nvPr/>
        </p:nvSpPr>
        <p:spPr>
          <a:xfrm>
            <a:off x="5148080" y="2780910"/>
            <a:ext cx="3240382" cy="160043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KoPubDotum Medium" pitchFamily="2" charset="-127"/>
              </a:rPr>
              <a:t>mpirun -np 3 </a:t>
            </a:r>
            <a:r>
              <a:rPr lang="ko-Kore-KR" altLang="en-US" sz="1400">
                <a:latin typeface="KoPubDotum Medium" pitchFamily="2" charset="-127"/>
              </a:rPr>
              <a:t>python3 lab</a:t>
            </a:r>
            <a:r>
              <a:rPr lang="en-US" altLang="en-US" sz="1400" dirty="0">
                <a:latin typeface="KoPubDotum Medium" pitchFamily="2" charset="-127"/>
              </a:rPr>
              <a:t>16</a:t>
            </a:r>
            <a:r>
              <a:rPr lang="ko-Kore-KR" altLang="en-US" sz="1400">
                <a:latin typeface="KoPubDotum Medium" pitchFamily="2" charset="-127"/>
              </a:rPr>
              <a:t>_</a:t>
            </a:r>
            <a:r>
              <a:rPr lang="ko-Kore-KR" altLang="en-US" sz="1400" dirty="0">
                <a:latin typeface="KoPubDotum Medium" pitchFamily="2" charset="-127"/>
              </a:rPr>
              <a:t>scan.py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0, local: 3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2, local: 4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1, local: 3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1 sum:  6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0 sum:  3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rank: 2 sum:  10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38E5D7-998D-FF6E-6EC6-65604F35D2C4}"/>
              </a:ext>
            </a:extLst>
          </p:cNvPr>
          <p:cNvGrpSpPr/>
          <p:nvPr/>
        </p:nvGrpSpPr>
        <p:grpSpPr>
          <a:xfrm>
            <a:off x="1003838" y="1165497"/>
            <a:ext cx="2942635" cy="998892"/>
            <a:chOff x="5508104" y="3196351"/>
            <a:chExt cx="2942635" cy="99889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EE9091E-553B-EAD3-2D7C-BB0B0C724532}"/>
                </a:ext>
              </a:extLst>
            </p:cNvPr>
            <p:cNvGrpSpPr/>
            <p:nvPr/>
          </p:nvGrpSpPr>
          <p:grpSpPr>
            <a:xfrm>
              <a:off x="5508104" y="3196351"/>
              <a:ext cx="563942" cy="985252"/>
              <a:chOff x="611560" y="980728"/>
              <a:chExt cx="563942" cy="98525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416AD3-1E20-3F21-EC52-61232C6A1550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D588EF-4F06-F825-2326-E0FE253A23A3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2F8881-2252-CC3B-6BB7-BDDBE69F3DA9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C4BB6D-5753-E730-E1B2-5DF6F4C087FB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9936C1-859D-79AB-0D27-AD13E8B2000A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6639E0-E417-28F2-7290-8E5850318B6F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675E95-2564-B839-ACF3-27403C1D24F5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C841F8-EA28-D145-0529-C74F48629B4D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09F76C-7179-A717-A4CE-E3B3DA894AB4}"/>
                </a:ext>
              </a:extLst>
            </p:cNvPr>
            <p:cNvSpPr txBox="1"/>
            <p:nvPr/>
          </p:nvSpPr>
          <p:spPr>
            <a:xfrm>
              <a:off x="7370739" y="319635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12CC45-FBF8-5377-089F-202CA0536E7F}"/>
                </a:ext>
              </a:extLst>
            </p:cNvPr>
            <p:cNvSpPr txBox="1"/>
            <p:nvPr/>
          </p:nvSpPr>
          <p:spPr>
            <a:xfrm>
              <a:off x="7370739" y="3436327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417E7-35BE-B6C1-2051-81306E132B31}"/>
                </a:ext>
              </a:extLst>
            </p:cNvPr>
            <p:cNvSpPr txBox="1"/>
            <p:nvPr/>
          </p:nvSpPr>
          <p:spPr>
            <a:xfrm>
              <a:off x="7370739" y="3683782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1CAA47-D7F5-0839-94C9-52CF5DDB0A03}"/>
                </a:ext>
              </a:extLst>
            </p:cNvPr>
            <p:cNvSpPr txBox="1"/>
            <p:nvPr/>
          </p:nvSpPr>
          <p:spPr>
            <a:xfrm>
              <a:off x="7370739" y="392574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098B12F-D209-9DF4-0AFD-2D752C2E2C76}"/>
                </a:ext>
              </a:extLst>
            </p:cNvPr>
            <p:cNvCxnSpPr/>
            <p:nvPr/>
          </p:nvCxnSpPr>
          <p:spPr>
            <a:xfrm>
              <a:off x="6159377" y="3681238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10AB32-B0F3-2338-BDB6-ECE875DB7C1B}"/>
                </a:ext>
              </a:extLst>
            </p:cNvPr>
            <p:cNvSpPr txBox="1"/>
            <p:nvPr/>
          </p:nvSpPr>
          <p:spPr>
            <a:xfrm>
              <a:off x="6239270" y="3349560"/>
              <a:ext cx="615874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scan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A1D7E0F-1D24-E9B4-B524-33B8D7A99D81}"/>
                </a:ext>
              </a:extLst>
            </p:cNvPr>
            <p:cNvGrpSpPr/>
            <p:nvPr/>
          </p:nvGrpSpPr>
          <p:grpSpPr>
            <a:xfrm>
              <a:off x="7092280" y="3209991"/>
              <a:ext cx="336952" cy="985252"/>
              <a:chOff x="7018977" y="990253"/>
              <a:chExt cx="336952" cy="98525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285808-6052-66D5-CDB8-841CE8B60207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57D11-8571-6474-DA54-576FB1C2A804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F11BD9-B2E0-750B-BC24-3ED2649746FE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88625-560D-E176-7069-FD6E5BE4B4C8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B0CCC23-39F1-58C4-7510-4A2A231842FF}"/>
              </a:ext>
            </a:extLst>
          </p:cNvPr>
          <p:cNvSpPr txBox="1"/>
          <p:nvPr/>
        </p:nvSpPr>
        <p:spPr>
          <a:xfrm>
            <a:off x="1581836" y="1671629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745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내용 개체 틀 41">
            <a:extLst>
              <a:ext uri="{FF2B5EF4-FFF2-40B4-BE49-F238E27FC236}">
                <a16:creationId xmlns:a16="http://schemas.microsoft.com/office/drawing/2014/main" id="{8B2A0951-38F7-4DA1-BE4E-A8E8FDA2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17: Reduce &amp; scatter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4989028" cy="157454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50FD1C-0DF3-FF3B-D5D7-D07506722146}"/>
              </a:ext>
            </a:extLst>
          </p:cNvPr>
          <p:cNvSpPr/>
          <p:nvPr/>
        </p:nvSpPr>
        <p:spPr>
          <a:xfrm>
            <a:off x="467430" y="2627122"/>
            <a:ext cx="8206975" cy="4031873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mpi4py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COMM_WORLD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Get_size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Get_rank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sendbuf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recvbuf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RECVBUF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sendbuf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Reduce_scatter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sendbuf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recvbuf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'Rank(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lang="en" altLang="ko-Kore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recvbuf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recvbuf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9CC9E6-BFDA-853B-2B0B-9D6BB16CDB04}"/>
              </a:ext>
            </a:extLst>
          </p:cNvPr>
          <p:cNvSpPr txBox="1"/>
          <p:nvPr/>
        </p:nvSpPr>
        <p:spPr>
          <a:xfrm>
            <a:off x="569381" y="2133446"/>
            <a:ext cx="491701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comm.Reduce_scatter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rcounts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92F5CB-88C5-9EC9-6DC8-70A46ABAE38C}"/>
              </a:ext>
            </a:extLst>
          </p:cNvPr>
          <p:cNvSpPr txBox="1"/>
          <p:nvPr/>
        </p:nvSpPr>
        <p:spPr>
          <a:xfrm>
            <a:off x="4637824" y="2708900"/>
            <a:ext cx="3966736" cy="160043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KoPubDotum Medium" pitchFamily="2" charset="-127"/>
              </a:rPr>
              <a:t>mpirun -np 3 </a:t>
            </a:r>
            <a:r>
              <a:rPr lang="ko-Kore-KR" altLang="en-US" sz="1400">
                <a:latin typeface="KoPubDotum Medium" pitchFamily="2" charset="-127"/>
              </a:rPr>
              <a:t>python3 lab</a:t>
            </a:r>
            <a:r>
              <a:rPr lang="en-US" altLang="en-US" sz="1400" dirty="0">
                <a:latin typeface="KoPubDotum Medium" pitchFamily="2" charset="-127"/>
              </a:rPr>
              <a:t>17</a:t>
            </a:r>
            <a:r>
              <a:rPr lang="ko-Kore-KR" altLang="en-US" sz="1400">
                <a:latin typeface="KoPubDotum Medium" pitchFamily="2" charset="-127"/>
              </a:rPr>
              <a:t>_</a:t>
            </a:r>
            <a:r>
              <a:rPr lang="ko-Kore-KR" altLang="en-US" sz="1400" dirty="0">
                <a:latin typeface="KoPubDotum Medium" pitchFamily="2" charset="-127"/>
              </a:rPr>
              <a:t>reduce_scatter.py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sendbuf = [1 2 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Rank(2) : sendbuf = [1 2 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Rank(1) : sendbuf = [1 2 3]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Rank(1) : recvbuf = [6]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Rank(2) : recvbuf = [9]</a:t>
            </a:r>
          </a:p>
          <a:p>
            <a:r>
              <a:rPr lang="ko-Kore-KR" altLang="en-US" sz="1400" dirty="0">
                <a:latin typeface="KoPubDotum Medium" pitchFamily="2" charset="-127"/>
              </a:rPr>
              <a:t>Rank(0) : recvbuf = [3]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F6D7E4-3D0E-C3CC-9138-AAA63EE42F44}"/>
              </a:ext>
            </a:extLst>
          </p:cNvPr>
          <p:cNvGrpSpPr/>
          <p:nvPr/>
        </p:nvGrpSpPr>
        <p:grpSpPr>
          <a:xfrm>
            <a:off x="941768" y="1116319"/>
            <a:ext cx="3761916" cy="1006762"/>
            <a:chOff x="4698513" y="4350551"/>
            <a:chExt cx="3761916" cy="100676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884171B-9FB9-9A97-62F4-D0563C57A308}"/>
                </a:ext>
              </a:extLst>
            </p:cNvPr>
            <p:cNvCxnSpPr/>
            <p:nvPr/>
          </p:nvCxnSpPr>
          <p:spPr>
            <a:xfrm>
              <a:off x="6173442" y="5047084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9B820F-0B61-F010-AC26-2E7F2931AA89}"/>
                </a:ext>
              </a:extLst>
            </p:cNvPr>
            <p:cNvSpPr txBox="1"/>
            <p:nvPr/>
          </p:nvSpPr>
          <p:spPr>
            <a:xfrm>
              <a:off x="6161629" y="4502163"/>
              <a:ext cx="929037" cy="584775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reduce_</a:t>
              </a:r>
            </a:p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scatter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0754574-8A66-EA41-E169-AE3C88EFFC56}"/>
                </a:ext>
              </a:extLst>
            </p:cNvPr>
            <p:cNvGrpSpPr/>
            <p:nvPr/>
          </p:nvGrpSpPr>
          <p:grpSpPr>
            <a:xfrm>
              <a:off x="4698513" y="4372061"/>
              <a:ext cx="1380120" cy="985252"/>
              <a:chOff x="611560" y="980728"/>
              <a:chExt cx="1380120" cy="98525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96D2C64B-ED7A-3383-103D-7E33AFB6EF01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31201D9-47E0-4D39-D49F-FD10DCF5F800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136ED81-4BE2-A59F-D72C-806C92C0EBD8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7844C8E-BF79-7103-200E-5FA1F4C75976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35B7A-CEA9-8160-F80D-9FA9DADB8016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BC185E0-FDA0-6660-E49D-2BF4954DC16E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DDF3A9-2724-9B44-3E8B-6B2808C0BE94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8EE85AB-B705-99F7-1F42-7B6635A1C80F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D120B7B-2DF6-2B54-D33D-24E6B657EC21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708DCE5-E53B-951C-108A-8F3BCAF9BDC0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933392F-15AE-F986-7A7B-6D4595E2E47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A3B08DF-909A-0A96-1C35-1FCC3D121B38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97744F4-C5EA-E806-0E09-A745553CE9AD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23DC916-3313-E432-EACA-BCB0CF87B106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9D7F273-D706-8BB5-DCDD-96E062072B14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333F213-5182-2FDC-4F3C-04DE41633DF2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FE44608-D5B1-B098-8CC8-CB8095D5769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1EBF7F6-DD55-1FBF-2C96-3AE2997753CD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2335934-E1A7-6C56-DF91-794618F19339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C7B0494-4AD5-6147-2714-483EFC4FA375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A90D26D-A9F5-9FF1-4E49-5EB011C30386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5EA39B1-71C5-E75E-1390-3DBA8129428C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01A1E73-F050-2F48-9981-9E0C9CC6DB1C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40316E6-7107-9A9D-007D-E9103B7DB260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4FC761-12AF-E148-4774-18E8CA8C0553}"/>
                </a:ext>
              </a:extLst>
            </p:cNvPr>
            <p:cNvSpPr txBox="1"/>
            <p:nvPr/>
          </p:nvSpPr>
          <p:spPr>
            <a:xfrm>
              <a:off x="7380429" y="4370335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A0*B0*C0*D0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1330E1-995C-E322-D913-91700C45762A}"/>
                </a:ext>
              </a:extLst>
            </p:cNvPr>
            <p:cNvSpPr txBox="1"/>
            <p:nvPr/>
          </p:nvSpPr>
          <p:spPr>
            <a:xfrm>
              <a:off x="7380429" y="4610311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A1*B1*C1*D1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423EEC-1995-FCA3-0B58-714083379D53}"/>
                </a:ext>
              </a:extLst>
            </p:cNvPr>
            <p:cNvSpPr txBox="1"/>
            <p:nvPr/>
          </p:nvSpPr>
          <p:spPr>
            <a:xfrm>
              <a:off x="7380429" y="485776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A2*B2*C2*D2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6E4D9A-E8A2-B946-DF87-DB938EDEE46F}"/>
                </a:ext>
              </a:extLst>
            </p:cNvPr>
            <p:cNvSpPr txBox="1"/>
            <p:nvPr/>
          </p:nvSpPr>
          <p:spPr>
            <a:xfrm>
              <a:off x="7380429" y="5099725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A3*B3*C3*D3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15199F-F62F-FB63-C991-296D927B394A}"/>
                </a:ext>
              </a:extLst>
            </p:cNvPr>
            <p:cNvGrpSpPr/>
            <p:nvPr/>
          </p:nvGrpSpPr>
          <p:grpSpPr>
            <a:xfrm>
              <a:off x="7092280" y="4350551"/>
              <a:ext cx="336952" cy="985252"/>
              <a:chOff x="7018977" y="990253"/>
              <a:chExt cx="336952" cy="9852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EB6A09B-A9C1-E677-E27D-0256E9A12074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29F926-A699-EA3F-DB5B-E07597382488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3132C6-4498-EB8B-A233-E836D73BB219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B730C93-9444-21C6-BF36-9652C9AE35D9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650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E3E64C-CEDF-F9BF-DAB8-706172D6D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Variant</a:t>
            </a:r>
          </a:p>
          <a:p>
            <a:pPr lvl="1"/>
            <a:r>
              <a:rPr lang="ko-KR" altLang="en-US" dirty="0"/>
              <a:t>프로세스별로 송수신 크기를 다르게 할 수 있음</a:t>
            </a:r>
            <a:endParaRPr lang="en-US" altLang="ko-KR" dirty="0"/>
          </a:p>
          <a:p>
            <a:pPr lvl="1"/>
            <a:r>
              <a:rPr lang="en-US" altLang="ko-KR" dirty="0" err="1"/>
              <a:t>Gatherv</a:t>
            </a:r>
            <a:r>
              <a:rPr lang="en-US" altLang="ko-KR" dirty="0"/>
              <a:t>, </a:t>
            </a:r>
            <a:r>
              <a:rPr lang="en-US" altLang="ko-KR" dirty="0" err="1"/>
              <a:t>Scatterv</a:t>
            </a:r>
            <a:r>
              <a:rPr lang="en-US" altLang="ko-KR" dirty="0"/>
              <a:t>, </a:t>
            </a:r>
            <a:r>
              <a:rPr lang="en-US" altLang="ko-KR" dirty="0" err="1"/>
              <a:t>Allgatherv</a:t>
            </a:r>
            <a:r>
              <a:rPr lang="en-US" altLang="ko-KR" dirty="0"/>
              <a:t>, </a:t>
            </a:r>
            <a:r>
              <a:rPr lang="en-US" altLang="ko-KR" dirty="0" err="1"/>
              <a:t>Alltoallv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송신버퍼</a:t>
            </a:r>
            <a:r>
              <a:rPr lang="ko-KR" altLang="en-US" dirty="0"/>
              <a:t> 대치</a:t>
            </a:r>
            <a:endParaRPr lang="en-US" altLang="ko-KR" dirty="0"/>
          </a:p>
          <a:p>
            <a:pPr lvl="1"/>
            <a:r>
              <a:rPr lang="ko-KR" altLang="en-US" dirty="0" err="1"/>
              <a:t>수신버퍼</a:t>
            </a:r>
            <a:r>
              <a:rPr lang="ko-KR" altLang="en-US" dirty="0"/>
              <a:t> 자리에 </a:t>
            </a:r>
            <a:r>
              <a:rPr lang="en-US" altLang="ko-KR" dirty="0"/>
              <a:t>MPI.IN_PLACE</a:t>
            </a:r>
            <a:r>
              <a:rPr lang="ko-KR" altLang="en-US" dirty="0" err="1"/>
              <a:t>를</a:t>
            </a:r>
            <a:r>
              <a:rPr lang="ko-KR" altLang="en-US" dirty="0"/>
              <a:t> 사용하면 </a:t>
            </a:r>
            <a:r>
              <a:rPr lang="ko-KR" altLang="en-US" dirty="0" err="1"/>
              <a:t>송신버퍼가</a:t>
            </a:r>
            <a:r>
              <a:rPr lang="ko-KR" altLang="en-US" dirty="0"/>
              <a:t> 수신데이터로 대치됨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Maxloc</a:t>
            </a:r>
            <a:endParaRPr lang="en-US" altLang="ko-KR" dirty="0"/>
          </a:p>
          <a:p>
            <a:pPr lvl="1"/>
            <a:r>
              <a:rPr lang="en-US" altLang="ko-KR" dirty="0"/>
              <a:t>Reduce</a:t>
            </a:r>
            <a:r>
              <a:rPr lang="ko-KR" altLang="en-US" dirty="0"/>
              <a:t>중 </a:t>
            </a:r>
            <a:r>
              <a:rPr lang="en-US" altLang="ko-KR" dirty="0"/>
              <a:t>maximum</a:t>
            </a:r>
            <a:r>
              <a:rPr lang="ko-KR" altLang="en-US" dirty="0"/>
              <a:t>의 위치를 반환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159F1D-3EC2-1AF2-9805-F39EBD0A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675B4-421C-8107-D635-19114D86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집합통신의 확장</a:t>
            </a:r>
          </a:p>
        </p:txBody>
      </p:sp>
    </p:spTree>
    <p:extLst>
      <p:ext uri="{BB962C8B-B14F-4D97-AF65-F5344CB8AC3E}">
        <p14:creationId xmlns:p14="http://schemas.microsoft.com/office/powerpoint/2010/main" val="2129824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18: </a:t>
            </a:r>
            <a:r>
              <a:rPr lang="en-US" altLang="ko-KR" dirty="0" err="1"/>
              <a:t>Gatherv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3119080"/>
            <a:ext cx="8206975" cy="341632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.Gatherv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68512" y="1124680"/>
            <a:ext cx="5017887" cy="1794790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2B87F-0DA8-F8BA-B856-2FB265DC965D}"/>
              </a:ext>
            </a:extLst>
          </p:cNvPr>
          <p:cNvSpPr txBox="1"/>
          <p:nvPr/>
        </p:nvSpPr>
        <p:spPr>
          <a:xfrm>
            <a:off x="576263" y="2430406"/>
            <a:ext cx="52251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comm.Gatherv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), root)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F75B08-3993-BCFF-C3DD-CAC6999A3E04}"/>
              </a:ext>
            </a:extLst>
          </p:cNvPr>
          <p:cNvGrpSpPr/>
          <p:nvPr/>
        </p:nvGrpSpPr>
        <p:grpSpPr>
          <a:xfrm>
            <a:off x="1103261" y="1366438"/>
            <a:ext cx="3748388" cy="1000187"/>
            <a:chOff x="613303" y="2132856"/>
            <a:chExt cx="3748388" cy="100018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DC2ACCD-AB35-AA70-2BA0-0D769CBF3D22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9696909-924D-B01C-DC13-6691C242D800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F6276D8-9675-8890-46DF-9F0D297028FA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3BE844A-A1E2-80E6-157F-A6959459344B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EA974A-F2C7-CFA9-E455-9436FA8DDEA6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395B52D-2520-3ECA-A7C4-A6E50EC807B8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9033253-24E9-E058-A0FA-AA3CD521DF79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C94A9DF-1419-7C76-82BB-353D4710F112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E797A64-245A-AA9B-38B1-066D7FECD8AF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DECD7D0-22B2-B44A-0D82-F93B5BE5F9B2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6A976D0-DCC4-E21E-907C-7E40DCA7CD9A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EA5992B-F804-2780-2C41-049A707A0A8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ABD252A-0F87-678F-E81B-C1734ED20A0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6D7C5A2-F07D-DD8D-6830-E933B2492497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A42054E-17C4-24E0-20F9-716DD796A43E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F144F851-F554-5B72-FE48-13E538AF5334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2C1782-FE96-19F9-8F05-D44F855EF4BD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FBF04A-DECE-D783-06ED-F7DB0929E11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6499BCC-5FCF-28E6-E93D-11F4965E3212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17AEE9-883A-1FC5-5DC4-74279686625F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41E9DF8C-341F-516B-17D9-4AA4D8FD1378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F685375-2D55-4AD7-F8EE-767F70EF5CD1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F323B3A-B569-5C22-E546-AEEB0F06DDEC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585FCC1-5FDC-C275-8221-D4C803ABB55E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5495D6-CEBA-37CD-D551-6E1CE205020A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7F74D57-190E-7463-BA4F-BD5C73694D33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6DB62B5-4925-556C-260F-1D887C53F570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6DFCE77-0185-BA82-841D-EF907A183212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72DA73D-6410-DF25-98E2-A79859B4F157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7D922BC-F5B8-F57C-CCE2-AADECCABB28F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2903936-9A4F-5F5D-7CA2-42DB07BBBDDA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A72E073-5F18-E109-7861-0598BEB94609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A5948C8-22F4-07DE-2414-D65C73471C36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1DC3A0C-9DFB-B809-A4B4-43C2ADDA8C70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95133D4-6EC7-EE96-524D-AE45C3ACE312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E6F1445-E26F-9371-9AF1-6C1C6C4510E2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1E1C190-510B-9DBE-C2DC-6544E4248D5F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15079BA-F134-1713-4075-8144CDB0132F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E4F3230-13EA-E567-6AF6-725C73029A70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99599E-C7B7-FB3D-5B8B-CA95AD490979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601117A-FCD7-1350-B387-73B3F9577BA1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B7C9AC-39A3-C681-F808-206B5030606C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5D8998-06A8-1CD5-667C-E8F49D0A1D42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60EE858-81AF-A197-9797-E3DB703CEBA7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DA151B2-F537-5400-369C-5EECF3E4741A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9AA5C89-547C-198F-FBB9-65B34E06060C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E5718F-23A9-E246-A9C3-50D7280D4A75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495F57-BAAA-A56D-8D1A-CD92DEB8A7B0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F5B56DE-527D-9879-0A90-034B523ED36A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80F815B-FC1A-A7E1-5FC7-F1BC285AFD71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661F1A5B-D63B-A8D1-8F6D-6FA1ACDD2A5A}"/>
                </a:ext>
              </a:extLst>
            </p:cNvPr>
            <p:cNvCxnSpPr/>
            <p:nvPr/>
          </p:nvCxnSpPr>
          <p:spPr>
            <a:xfrm>
              <a:off x="2051720" y="270892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3B86F06-0C6C-D2C8-FD27-1C93A53542EB}"/>
                </a:ext>
              </a:extLst>
            </p:cNvPr>
            <p:cNvSpPr txBox="1"/>
            <p:nvPr/>
          </p:nvSpPr>
          <p:spPr>
            <a:xfrm>
              <a:off x="2094757" y="2658398"/>
              <a:ext cx="82105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Gatherv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13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19: </a:t>
            </a:r>
            <a:r>
              <a:rPr lang="en-US" altLang="ko-KR" dirty="0" err="1"/>
              <a:t>Scatterv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8511" y="2902010"/>
            <a:ext cx="8206975" cy="3600986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.Scatterv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1 : rank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79716" y="1124680"/>
            <a:ext cx="5048935" cy="1653894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564592-AA20-0AB4-B75E-183C772FB5A2}"/>
              </a:ext>
            </a:extLst>
          </p:cNvPr>
          <p:cNvSpPr txBox="1"/>
          <p:nvPr/>
        </p:nvSpPr>
        <p:spPr>
          <a:xfrm>
            <a:off x="576263" y="2341626"/>
            <a:ext cx="50489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comm.Scatterv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sbuf,scount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root)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A77C49-90B2-8593-FC44-825809750993}"/>
              </a:ext>
            </a:extLst>
          </p:cNvPr>
          <p:cNvGrpSpPr/>
          <p:nvPr/>
        </p:nvGrpSpPr>
        <p:grpSpPr>
          <a:xfrm>
            <a:off x="1026814" y="1328782"/>
            <a:ext cx="3748388" cy="1000187"/>
            <a:chOff x="613303" y="2132856"/>
            <a:chExt cx="3748388" cy="1000187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465DAA1-839D-27F6-6EC9-3C8ACF8E1F09}"/>
                </a:ext>
              </a:extLst>
            </p:cNvPr>
            <p:cNvCxnSpPr/>
            <p:nvPr/>
          </p:nvCxnSpPr>
          <p:spPr>
            <a:xfrm>
              <a:off x="2050132" y="2564904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26531A-FD06-96C2-8D69-057A3BC13633}"/>
                </a:ext>
              </a:extLst>
            </p:cNvPr>
            <p:cNvSpPr txBox="1"/>
            <p:nvPr/>
          </p:nvSpPr>
          <p:spPr>
            <a:xfrm>
              <a:off x="2076419" y="2269252"/>
              <a:ext cx="83939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scatterv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F08A046-B657-2DC0-3937-0807A6EBD503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2C137-9A1E-FCE4-FB32-B5A506200CC2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8BCB785-8899-669F-0BD5-A224E0358044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E097162-EF10-B11D-467B-3600FE2290F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93EEE4D-D77C-ADD3-2878-5E4C2982B429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155E687-8264-F7F7-1E75-0AC2D63EBF77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A449115-149E-1201-025E-1F1EEAE66D71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5BDFF36-B653-D27A-FEF3-28A3FCA76E59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2DABCD1-D27E-D113-31EA-F76E0EBDBF9A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9876924-323A-4D79-F9B5-86661EF29F6E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8AE4CF4-1AFD-FD57-448E-B46C14DBA1DD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2BA5890-7DBA-25E6-C72B-041A4CE4A746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B843C03-C0C3-FE48-358E-8148204B5E3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EA3927F-E2C7-692D-132C-0AD0AE700FBB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9D60AE9-DDD1-EACD-556D-162A7F56F7D2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692A255-D4C5-EA54-EF84-675168918FD7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A93B6FA-1A57-92F2-DA05-A0D413D33B3F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EAF2742-5071-E640-EBB5-0818C8BD90B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58334FD-D488-333F-534C-D15C3F586763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D1DBC9C-E1EC-D3A0-1853-71D11B03A1E6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F26C23DC-8A6E-610B-01CD-89AF25D575DD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4C34F07-11BF-CBAE-D194-C69E15E65B4C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79FC4A1-E582-D2B5-2247-B1B3A3A62F2E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B05AEF0-C5F9-37D1-090D-DECFDA8810CE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06E0084-E764-D9AD-0313-20AAA7010FC9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390E86F-40B8-0714-3FCE-28D04782D129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8956BE28-C4EF-8546-6A33-73C792F38A84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E1E6599-1B44-BA03-52A5-3C191A791F15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219C73C-9066-4C34-DE56-1CA571796975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DD7A0BF-90B3-C5A2-0490-95BD6AA9BCE3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4FC2E80-4CC6-D437-9B61-8AE876227DC9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E1A29FA-CF5F-CAB6-3993-8140A634605B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C9C02CD-9F05-ABEE-2CAE-E64EE27A1B7F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96736E8-9939-A42C-3C4E-F13EA0579341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91EAA1E-EDC9-506C-6ACB-3BF3D90DC78F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EF46F47-BB8E-810D-8E84-E4B2DCD2097D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3AAC041-B703-2F36-63C8-6326E506DB55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4F6F0A4-BCA3-D1C4-F38E-B8B38F09ED5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A6F0CCC-D84D-49C7-DE34-D64072D84EBA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70BC91D-313D-262B-A6EE-E543F90D2B5F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D6C3CA53-7845-19A0-C3E5-44373EA49659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0CE1140-B7E4-8F2C-7225-C718F9BED22D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2E3DC1-4835-5CE1-7B4E-C1E9BD8C8BC7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346675E-A53D-5309-71A3-95553E675D71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C9E447B-D019-BA94-18BD-30D585057D4B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B407729E-5B39-4F10-172A-242B84A8965B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BF3E120-77A8-B2BD-8F1E-AA0030D17A72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6267EBB-F62C-8276-6A7D-8A0A5F06EE31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D3F252D-458C-210F-1C10-0081B6BE32FD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D7BA62E-76E5-1D35-89B9-294A3C2C2C04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1962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20: </a:t>
            </a:r>
            <a:r>
              <a:rPr lang="en-US" altLang="ko-KR" dirty="0" err="1"/>
              <a:t>Allgatherv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8512" y="2915423"/>
            <a:ext cx="8206975" cy="3785652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'Before : rank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.Allgatherv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'After : rank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1" y="1125538"/>
            <a:ext cx="4751961" cy="172998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93E70-8A6C-DFF3-30B9-8C3AFA9AEE22}"/>
              </a:ext>
            </a:extLst>
          </p:cNvPr>
          <p:cNvSpPr txBox="1"/>
          <p:nvPr/>
        </p:nvSpPr>
        <p:spPr>
          <a:xfrm>
            <a:off x="576263" y="2399336"/>
            <a:ext cx="517057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comm.Allgatherv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 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44D7CC-BF78-AF26-3C4D-61BAC2510DEB}"/>
              </a:ext>
            </a:extLst>
          </p:cNvPr>
          <p:cNvGrpSpPr/>
          <p:nvPr/>
        </p:nvGrpSpPr>
        <p:grpSpPr>
          <a:xfrm>
            <a:off x="873225" y="1302844"/>
            <a:ext cx="3754981" cy="997184"/>
            <a:chOff x="611161" y="3221075"/>
            <a:chExt cx="3754981" cy="997184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9C2533D5-8DC6-8D42-A1F0-528D423D87B9}"/>
                </a:ext>
              </a:extLst>
            </p:cNvPr>
            <p:cNvCxnSpPr/>
            <p:nvPr/>
          </p:nvCxnSpPr>
          <p:spPr>
            <a:xfrm>
              <a:off x="2070770" y="371703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BC501A-B244-3DCF-8CD2-873CA1F65D17}"/>
                </a:ext>
              </a:extLst>
            </p:cNvPr>
            <p:cNvSpPr txBox="1"/>
            <p:nvPr/>
          </p:nvSpPr>
          <p:spPr>
            <a:xfrm>
              <a:off x="1997588" y="3375204"/>
              <a:ext cx="104547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allgatherv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92AC727-0351-0B7D-6B50-11449EF81139}"/>
                </a:ext>
              </a:extLst>
            </p:cNvPr>
            <p:cNvGrpSpPr/>
            <p:nvPr/>
          </p:nvGrpSpPr>
          <p:grpSpPr>
            <a:xfrm>
              <a:off x="2984493" y="3221075"/>
              <a:ext cx="1381649" cy="985252"/>
              <a:chOff x="611560" y="980728"/>
              <a:chExt cx="1381649" cy="98525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F0003EA-3F41-CAB9-5121-700D12329137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F26FEEE-89E7-5290-D17A-DD8B477D1880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F63F22B-4E13-188F-0245-1970451D16D4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683E34D-D8E4-3404-BAAC-1CFE0841555E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CB7C465-3A39-3605-4546-6FC5651966A3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C9BD7F8-4FAB-449A-4AF9-D15F24E7B031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4BD95AB-6401-442D-1F17-80660CD63C96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BEB3C8-00A3-F940-4267-5D65EA485DDA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26D9C62-E47B-23D8-0133-BBC5CD059357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1EC32006-DAE9-A64D-B099-9437CF92792B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59A626A-63BD-9BE4-3257-2472305DAAEF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136B35D-7868-C0F6-FF21-332DA4F17EE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19F4AC2-132D-386A-16AA-86031B01C578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4C46AE9-3728-6536-55D4-AFB70E76B7E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C7295FC-BD6A-AE30-2D3C-463E73B3EB0C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5D5E0C-03DE-C731-55A5-B89AEDC96BC8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3F6A67C-65F2-B8CE-6401-0C69EB7306A9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510F8F8-5185-2C91-7919-7654991B89EA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3CB85E7-9E0B-104F-1671-2BF71465CAE5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8AA7F2A-0193-3E2B-05A7-ACD30566158D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F64D3E-42A7-7C15-8B01-07FC8C56BB1C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1BDAFC9-6D2F-AF77-5413-AE3E036CAA69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439D10A-63E5-CB97-13B3-7D0F4D1E6EC6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5417142-F33A-5395-8764-49FDC3923753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984D2F3-204C-410C-8693-4D0628934EDB}"/>
                </a:ext>
              </a:extLst>
            </p:cNvPr>
            <p:cNvGrpSpPr/>
            <p:nvPr/>
          </p:nvGrpSpPr>
          <p:grpSpPr>
            <a:xfrm>
              <a:off x="611161" y="3233007"/>
              <a:ext cx="1381649" cy="985252"/>
              <a:chOff x="611560" y="980728"/>
              <a:chExt cx="1381649" cy="98525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49EC41-BDF5-46DE-ED8E-520E8A785D9C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70859F-C703-8813-EE4A-C837A138B2F3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E6665D4-CE9C-7C20-03A5-066FC157798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F7AF89-4B58-260F-AA91-D7FA9D6DB6F9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CE021A-7E9D-4A8F-BC58-E64602AB818D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223334-E827-6139-5004-4100D3C092AC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FF2812-A1CF-30DA-13FC-7789B32D9CD6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F10C02-C5EA-F6BE-83BA-B28CF6A02B8B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70CC36-D4A1-56A1-7E77-06C6D4A701B4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922DB8E-7355-EDBF-6A3C-F3E09CDC4A12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842ECF6-E8C5-2556-CCAE-64D4586DF91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14ED8-9EE8-21EF-0326-BF2DA3377B7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440D6BB-E8A2-613E-3351-38C93EA96035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01C1F6-62CE-B498-D9BF-5787D8608273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C9E028-2428-86C0-A809-E50C7FC5AE93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6B6A52-5AE4-5E5C-9745-13911AA1AB20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D1B6C-1BCB-F79B-B455-E58CC0A41B82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E8908F9-E739-ABB8-1C2D-708D0E01AD6D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F51201-A8C9-D555-CA77-BED2A3330EA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A8DF921-0404-FFCB-EFEB-6A89D4ECA074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316FDC-21CB-8520-B515-EFBA0C58F754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97B6DD0-C015-D3C8-B3E4-4B9C61A94C35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74E62A-78F5-E7C7-C07D-84502374B7F2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A635FA6-62A4-1AFD-347E-EB1D84821BAB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030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MPICH (Argonne National Laboratory)</a:t>
            </a:r>
          </a:p>
          <a:p>
            <a:pPr lvl="1"/>
            <a:r>
              <a:rPr lang="en-US" altLang="ko-KR" dirty="0"/>
              <a:t>MPICH GM : </a:t>
            </a:r>
            <a:r>
              <a:rPr lang="en-US" altLang="ko-KR" dirty="0" err="1"/>
              <a:t>Myricom</a:t>
            </a:r>
            <a:endParaRPr lang="en-US" altLang="ko-KR" dirty="0"/>
          </a:p>
          <a:p>
            <a:pPr lvl="1"/>
            <a:r>
              <a:rPr lang="en-US" altLang="ko-KR" dirty="0"/>
              <a:t>MVAPICH : Ohio State University</a:t>
            </a:r>
          </a:p>
          <a:p>
            <a:pPr lvl="1"/>
            <a:r>
              <a:rPr lang="en-US" altLang="ko-KR" dirty="0"/>
              <a:t>Intel MPI : Intel Architecture systems</a:t>
            </a:r>
          </a:p>
          <a:p>
            <a:r>
              <a:rPr lang="en-US" altLang="ko-KR" dirty="0"/>
              <a:t>Open MPI (Indiana University/LANL)</a:t>
            </a:r>
          </a:p>
          <a:p>
            <a:pPr lvl="1"/>
            <a:r>
              <a:rPr lang="en-US" altLang="ko-KR" dirty="0">
                <a:ea typeface="KoPubDotum Medium" pitchFamily="2" charset="-127"/>
              </a:rPr>
              <a:t>FT-MPI: University of Tennessee</a:t>
            </a:r>
          </a:p>
          <a:p>
            <a:pPr lvl="1"/>
            <a:r>
              <a:rPr lang="en-US" altLang="ko-KR" dirty="0">
                <a:ea typeface="KoPubDotum Medium" pitchFamily="2" charset="-127"/>
              </a:rPr>
              <a:t>LA-MPI: Los Alamos</a:t>
            </a:r>
          </a:p>
          <a:p>
            <a:pPr lvl="1"/>
            <a:r>
              <a:rPr lang="en-US" altLang="ko-KR" dirty="0">
                <a:ea typeface="KoPubDotum Medium" pitchFamily="2" charset="-127"/>
              </a:rPr>
              <a:t>LAM/MPI: Indiana University </a:t>
            </a:r>
          </a:p>
          <a:p>
            <a:pPr lvl="1"/>
            <a:r>
              <a:rPr lang="en-US" altLang="ko-KR" dirty="0">
                <a:ea typeface="KoPubDotum Medium" pitchFamily="2" charset="-127"/>
              </a:rPr>
              <a:t>PACX-MPI: HLRS - Stuttgart </a:t>
            </a:r>
          </a:p>
          <a:p>
            <a:r>
              <a:rPr lang="en-US" altLang="ko-KR" dirty="0"/>
              <a:t>Scali MPI Connect</a:t>
            </a:r>
          </a:p>
          <a:p>
            <a:pPr lvl="1"/>
            <a:r>
              <a:rPr lang="en-US" altLang="ko-KR" sz="1400" dirty="0"/>
              <a:t>Provides native support for most high-end interconnects</a:t>
            </a:r>
          </a:p>
          <a:p>
            <a:r>
              <a:rPr lang="en-US" altLang="ko-KR" dirty="0"/>
              <a:t>MPI/Pro (MPI Software Technology)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MPI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105980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21: </a:t>
            </a:r>
            <a:r>
              <a:rPr lang="en-US" altLang="ko-KR" dirty="0" err="1"/>
              <a:t>Alltoallv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8512" y="3081348"/>
            <a:ext cx="8206975" cy="3231654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.full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.Alltoallv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68512" y="1125538"/>
            <a:ext cx="5943577" cy="1691621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47D7D7-94F2-0DC8-1883-2B17A1A3830A}"/>
              </a:ext>
            </a:extLst>
          </p:cNvPr>
          <p:cNvSpPr txBox="1"/>
          <p:nvPr/>
        </p:nvSpPr>
        <p:spPr>
          <a:xfrm>
            <a:off x="576263" y="2469524"/>
            <a:ext cx="659276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comm.Alltoallv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sbuf,scount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851B0E-3137-02BF-D158-EDA070E4F9CB}"/>
              </a:ext>
            </a:extLst>
          </p:cNvPr>
          <p:cNvGrpSpPr/>
          <p:nvPr/>
        </p:nvGrpSpPr>
        <p:grpSpPr>
          <a:xfrm>
            <a:off x="1426103" y="1327874"/>
            <a:ext cx="3761919" cy="992209"/>
            <a:chOff x="613303" y="4366072"/>
            <a:chExt cx="3761919" cy="992209"/>
          </a:xfrm>
        </p:grpSpPr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12F229D-DD99-5237-D994-FF96216790F7}"/>
                </a:ext>
              </a:extLst>
            </p:cNvPr>
            <p:cNvCxnSpPr/>
            <p:nvPr/>
          </p:nvCxnSpPr>
          <p:spPr>
            <a:xfrm>
              <a:off x="2078707" y="4871752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DF4E00-CC59-146C-75BC-25BC54B9F9DD}"/>
                </a:ext>
              </a:extLst>
            </p:cNvPr>
            <p:cNvSpPr txBox="1"/>
            <p:nvPr/>
          </p:nvSpPr>
          <p:spPr>
            <a:xfrm>
              <a:off x="2107717" y="4489521"/>
              <a:ext cx="835357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alltoallv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B6FA6FA-D500-ACF9-D24D-6A5EC10DF8D2}"/>
                </a:ext>
              </a:extLst>
            </p:cNvPr>
            <p:cNvGrpSpPr/>
            <p:nvPr/>
          </p:nvGrpSpPr>
          <p:grpSpPr>
            <a:xfrm>
              <a:off x="613303" y="4373029"/>
              <a:ext cx="1380120" cy="985252"/>
              <a:chOff x="611560" y="980728"/>
              <a:chExt cx="1380120" cy="985252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0541F4-6B9C-9666-38D9-F1B627585324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5368230B-00F7-21C3-661B-2E770CDACDDB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5FF9238-8174-B020-F05B-4D284B4F9805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D592073-3403-2949-B45C-38653852B6B6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B6E114E-FFFB-5071-2BAE-F4AF00B933ED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10EDBCF-9850-FBB3-EE06-E9176C3024E4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55D33D1-77A7-FA88-13F8-A564CFCD14C5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CFBFAF9B-6006-7FE0-539A-C35456214719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4B994FF-961B-42E9-F91C-245EBC676EFD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E70E5BEE-4E87-12BD-1751-7F7BDD7BDB74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5548978-D090-BA44-A3AF-1E8EF4C077B0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84D7ADB-8678-7C36-10EE-8D848516BAB0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9482AC9-52DD-D26D-A955-A9FCDBB673E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76C2E30-EBFF-B51D-B226-DB2B2AAB7759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2FA1FCFB-634C-F0A8-3B63-2C7014A205E8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7E98293-5D4B-A378-FC66-8E9D4DFEFC1A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C4C8917-1EBB-3678-24A1-828A9BC0CB1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6E518D4-F7DA-C3D8-49C0-6A58719C49CF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98D19C-3D48-4591-2633-FD1901A79835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7B431AA-D267-D914-0B75-1B4D09288E55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D6E6E7B-3B63-13C6-809F-FDA3721A8249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9BEB13D-AAC7-002C-60B3-C56DBA825625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1075935-337F-A430-DEDD-5A9EBF6F2032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63708C8-4998-1A6B-F774-5B61678189BE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B3A2000-7FD2-54C2-1448-5DC147863050}"/>
                </a:ext>
              </a:extLst>
            </p:cNvPr>
            <p:cNvGrpSpPr/>
            <p:nvPr/>
          </p:nvGrpSpPr>
          <p:grpSpPr>
            <a:xfrm>
              <a:off x="2995102" y="4366072"/>
              <a:ext cx="1380120" cy="985252"/>
              <a:chOff x="611560" y="980728"/>
              <a:chExt cx="1380120" cy="985252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8600AE5-818A-F84B-C039-C5032ADFE8D4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107" cy="985252"/>
                <a:chOff x="611560" y="980728"/>
                <a:chExt cx="563107" cy="985252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A9AD33-C9D8-8E18-9D8A-B5E469C4A1A6}"/>
                    </a:ext>
                  </a:extLst>
                </p:cNvPr>
                <p:cNvSpPr txBox="1"/>
                <p:nvPr/>
              </p:nvSpPr>
              <p:spPr>
                <a:xfrm>
                  <a:off x="901067" y="9807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E5AE91-6968-AF6B-9DCC-EBF54051461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B1FDA37-1DC5-E2FF-FFE4-44268F85715F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6A64253-23D0-2439-F3D7-513454309806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793BC81-BBED-D2A8-6FFE-6998BE7F5860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7BB803B-30DC-8149-09C3-2C6E32DB94AC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4006D78-B3C5-913F-7D74-42F8729DF7C4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84A4C39-C7D9-E438-5DC4-E88B7BAD6481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456DE5F-F9E2-712E-EC8A-7A01702C7986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8344C3B-2CA1-C2D9-68CB-CC1452D85A9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9911659-23C3-3FB2-AD67-A1A433AE9763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05A917-38FE-C637-2660-CE7EA74A9A94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BC40635-0D1C-75DE-46FF-FB79FD3D805D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AA71504-50F3-49F1-289A-05AEBF6E879F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77632"/>
                <a:chOff x="1777285" y="1133128"/>
                <a:chExt cx="273600" cy="977632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196F4A5-AC4B-4458-00B9-CD0BD2D0EC43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904130C-DD8F-1899-7BCB-BBC6A76B494D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8038B03-9673-BABA-22E7-18553C382BF5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F661D1-62C1-EE44-2617-109A2AD1CB4E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5AB6A34-899C-7D86-24A2-54197DE78D25}"/>
                  </a:ext>
                </a:extLst>
              </p:cNvPr>
              <p:cNvGrpSpPr/>
              <p:nvPr/>
            </p:nvGrpSpPr>
            <p:grpSpPr>
              <a:xfrm>
                <a:off x="1718080" y="980728"/>
                <a:ext cx="273600" cy="977632"/>
                <a:chOff x="1775756" y="1133128"/>
                <a:chExt cx="273600" cy="97763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4038353-9D44-5798-CF3B-66AE54BAF2A7}"/>
                    </a:ext>
                  </a:extLst>
                </p:cNvPr>
                <p:cNvSpPr txBox="1"/>
                <p:nvPr/>
              </p:nvSpPr>
              <p:spPr>
                <a:xfrm>
                  <a:off x="1775756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0550CC0-80B5-2A82-029F-F62A518275AA}"/>
                    </a:ext>
                  </a:extLst>
                </p:cNvPr>
                <p:cNvSpPr txBox="1"/>
                <p:nvPr/>
              </p:nvSpPr>
              <p:spPr>
                <a:xfrm>
                  <a:off x="1775756" y="13776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B25E74-BB02-202C-EAF0-30D8D880B951}"/>
                    </a:ext>
                  </a:extLst>
                </p:cNvPr>
                <p:cNvSpPr txBox="1"/>
                <p:nvPr/>
              </p:nvSpPr>
              <p:spPr>
                <a:xfrm>
                  <a:off x="1775756" y="16248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DB7A18-1771-B557-8814-D06F50AB3D5A}"/>
                    </a:ext>
                  </a:extLst>
                </p:cNvPr>
                <p:cNvSpPr txBox="1"/>
                <p:nvPr/>
              </p:nvSpPr>
              <p:spPr>
                <a:xfrm>
                  <a:off x="1775756" y="1864539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20740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22: </a:t>
            </a:r>
            <a:r>
              <a:rPr lang="en-US" altLang="ko-KR" dirty="0" err="1"/>
              <a:t>Gatherv</a:t>
            </a:r>
            <a:r>
              <a:rPr lang="en-US" altLang="ko-KR" dirty="0"/>
              <a:t> with replace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2866227"/>
            <a:ext cx="8206975" cy="397031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6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.Gatherv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(MPI.IN_PLACE,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ircnt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.Gatherv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irecv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68512" y="1124680"/>
            <a:ext cx="5017887" cy="1609883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2B87F-0DA8-F8BA-B856-2FB265DC965D}"/>
              </a:ext>
            </a:extLst>
          </p:cNvPr>
          <p:cNvSpPr txBox="1"/>
          <p:nvPr/>
        </p:nvSpPr>
        <p:spPr>
          <a:xfrm>
            <a:off x="568094" y="2365231"/>
            <a:ext cx="522510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comm.Gatherv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=(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scount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), root)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AA03D6-0898-9AAD-9A16-FA24E1B9C908}"/>
              </a:ext>
            </a:extLst>
          </p:cNvPr>
          <p:cNvGrpSpPr/>
          <p:nvPr/>
        </p:nvGrpSpPr>
        <p:grpSpPr>
          <a:xfrm>
            <a:off x="1103261" y="1366438"/>
            <a:ext cx="3748388" cy="1000187"/>
            <a:chOff x="613303" y="2132856"/>
            <a:chExt cx="3748388" cy="100018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7D13BAA-2400-E814-0500-D3E3C28C6D39}"/>
                </a:ext>
              </a:extLst>
            </p:cNvPr>
            <p:cNvGrpSpPr/>
            <p:nvPr/>
          </p:nvGrpSpPr>
          <p:grpSpPr>
            <a:xfrm>
              <a:off x="613303" y="2132856"/>
              <a:ext cx="1381649" cy="985252"/>
              <a:chOff x="611560" y="980728"/>
              <a:chExt cx="1381649" cy="985252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3917C14-2CCA-8BB9-63E8-BCAC0DCF82CA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63942" cy="985252"/>
                <a:chOff x="611560" y="980728"/>
                <a:chExt cx="563942" cy="985252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48D7249-B0A5-2296-9FD8-5DC7C14297ED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B43D0F7-495A-49E4-A22C-A37D08F68A5C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AD43982-1E4E-8D11-ADA9-B1BFF309C5B2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CF621C-8DF9-DAFD-6D58-F22833D2D5D1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13C49CD-2F9A-BC84-B931-12192088E133}"/>
                    </a:ext>
                  </a:extLst>
                </p:cNvPr>
                <p:cNvSpPr txBox="1"/>
                <p:nvPr/>
              </p:nvSpPr>
              <p:spPr>
                <a:xfrm>
                  <a:off x="901067" y="14629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3E1CFBE-C304-AAF5-4433-55896FBC8B17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B87EEBA-1A53-DE33-576A-8BF2BF06CE50}"/>
                    </a:ext>
                  </a:extLst>
                </p:cNvPr>
                <p:cNvSpPr txBox="1"/>
                <p:nvPr/>
              </p:nvSpPr>
              <p:spPr>
                <a:xfrm>
                  <a:off x="901067" y="17026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52F6C4C-EFD5-C641-C2C6-0CA1458473B6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3C8631C3-EBAA-BF16-EF4E-10CD400910C3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E402D88-4125-7F2F-93AA-917CB193F7BD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8A67A5F-7FD5-CA01-6BE6-AF5E2C0039EA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E6F8DB-ACBD-FA4B-0177-2621AF8E8650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C8C98BD-4E20-FDFB-F6CA-5EE12C7B6FD6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845A894-02DE-8467-E8FC-29A8DE8DBB46}"/>
                  </a:ext>
                </a:extLst>
              </p:cNvPr>
              <p:cNvGrpSpPr/>
              <p:nvPr/>
            </p:nvGrpSpPr>
            <p:grpSpPr>
              <a:xfrm>
                <a:off x="1446817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4730431-09E9-B78A-586E-54A4CAE24A15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72D9A52-AB4A-8AC2-3508-6918B32CA495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FE3EC2A-5319-165F-5158-F8BB14F561DF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142864D-7F5E-5644-C02D-7E088B9D40FF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1D6330F-B077-F6B1-FEE8-15A1F7E9E80F}"/>
                  </a:ext>
                </a:extLst>
              </p:cNvPr>
              <p:cNvGrpSpPr/>
              <p:nvPr/>
            </p:nvGrpSpPr>
            <p:grpSpPr>
              <a:xfrm>
                <a:off x="1719609" y="980728"/>
                <a:ext cx="273600" cy="966686"/>
                <a:chOff x="1777285" y="1133128"/>
                <a:chExt cx="273600" cy="966686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277D3F3-4269-C25D-523F-FC0A83D989C8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8C873F2-5D16-242F-C0D9-68F1C674B67B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9FCE067-F49C-2A8B-0C5E-C635960523EF}"/>
                    </a:ext>
                  </a:extLst>
                </p:cNvPr>
                <p:cNvSpPr txBox="1"/>
                <p:nvPr/>
              </p:nvSpPr>
              <p:spPr>
                <a:xfrm>
                  <a:off x="1777285" y="1615366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04F51EF-DA3B-933C-15FF-5059C9A22CFD}"/>
                    </a:ext>
                  </a:extLst>
                </p:cNvPr>
                <p:cNvSpPr txBox="1"/>
                <p:nvPr/>
              </p:nvSpPr>
              <p:spPr>
                <a:xfrm>
                  <a:off x="1777285" y="1855014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F8DCA97-A06F-2630-C0FA-A2EF5CE74C4D}"/>
                </a:ext>
              </a:extLst>
            </p:cNvPr>
            <p:cNvGrpSpPr/>
            <p:nvPr/>
          </p:nvGrpSpPr>
          <p:grpSpPr>
            <a:xfrm>
              <a:off x="2989567" y="2147791"/>
              <a:ext cx="1372124" cy="985252"/>
              <a:chOff x="611560" y="980728"/>
              <a:chExt cx="1372124" cy="985252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1E2F279-AE02-84E5-AF46-78A6E62DEA6A}"/>
                  </a:ext>
                </a:extLst>
              </p:cNvPr>
              <p:cNvGrpSpPr/>
              <p:nvPr/>
            </p:nvGrpSpPr>
            <p:grpSpPr>
              <a:xfrm>
                <a:off x="611560" y="980728"/>
                <a:ext cx="570353" cy="985252"/>
                <a:chOff x="611560" y="980728"/>
                <a:chExt cx="570353" cy="985252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F2811F-8F51-BE17-5CA8-F85C2CCFD373}"/>
                    </a:ext>
                  </a:extLst>
                </p:cNvPr>
                <p:cNvSpPr txBox="1"/>
                <p:nvPr/>
              </p:nvSpPr>
              <p:spPr>
                <a:xfrm>
                  <a:off x="901068" y="980728"/>
                  <a:ext cx="274434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A</a:t>
                  </a:r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0771BA-FF8C-86A6-B8F6-18E36DB83E45}"/>
                    </a:ext>
                  </a:extLst>
                </p:cNvPr>
                <p:cNvSpPr txBox="1"/>
                <p:nvPr/>
              </p:nvSpPr>
              <p:spPr>
                <a:xfrm>
                  <a:off x="611560" y="980728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P0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772B576-9891-2270-A29B-20579913DF30}"/>
                    </a:ext>
                  </a:extLst>
                </p:cNvPr>
                <p:cNvSpPr txBox="1"/>
                <p:nvPr/>
              </p:nvSpPr>
              <p:spPr>
                <a:xfrm>
                  <a:off x="901067" y="1225223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B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2ACB8C2-3016-3436-41A6-B2BFEFB662C0}"/>
                    </a:ext>
                  </a:extLst>
                </p:cNvPr>
                <p:cNvSpPr txBox="1"/>
                <p:nvPr/>
              </p:nvSpPr>
              <p:spPr>
                <a:xfrm>
                  <a:off x="611560" y="1225223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P1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BB0B787-F914-5CDE-FC3F-45C1E0AC7D10}"/>
                    </a:ext>
                  </a:extLst>
                </p:cNvPr>
                <p:cNvSpPr txBox="1"/>
                <p:nvPr/>
              </p:nvSpPr>
              <p:spPr>
                <a:xfrm>
                  <a:off x="901067" y="1472491"/>
                  <a:ext cx="273600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C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7B98FAB-0A12-929F-A0A6-9375896EC66C}"/>
                    </a:ext>
                  </a:extLst>
                </p:cNvPr>
                <p:cNvSpPr txBox="1"/>
                <p:nvPr/>
              </p:nvSpPr>
              <p:spPr>
                <a:xfrm>
                  <a:off x="611560" y="1472491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P2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977EA98-8707-9BD3-67ED-D09C86B27B4E}"/>
                    </a:ext>
                  </a:extLst>
                </p:cNvPr>
                <p:cNvSpPr txBox="1"/>
                <p:nvPr/>
              </p:nvSpPr>
              <p:spPr>
                <a:xfrm>
                  <a:off x="901067" y="1712139"/>
                  <a:ext cx="280846" cy="246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D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6089606-BA46-0A39-945D-8664D894B8D9}"/>
                    </a:ext>
                  </a:extLst>
                </p:cNvPr>
                <p:cNvSpPr txBox="1"/>
                <p:nvPr/>
              </p:nvSpPr>
              <p:spPr>
                <a:xfrm>
                  <a:off x="611560" y="1719759"/>
                  <a:ext cx="336952" cy="246221"/>
                </a:xfrm>
                <a:prstGeom prst="rect">
                  <a:avLst/>
                </a:prstGeom>
                <a:noFill/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atin typeface="KoPubDotum Medium" pitchFamily="2" charset="-127"/>
                      <a:ea typeface="KoPubDotum Medium" pitchFamily="2" charset="-127"/>
                    </a:rPr>
                    <a:t>P3</a:t>
                  </a:r>
                  <a:endParaRPr lang="ko-KR" altLang="en-US" sz="10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9D789F4-719C-6C0A-D4EF-4F4CB6FD330B}"/>
                  </a:ext>
                </a:extLst>
              </p:cNvPr>
              <p:cNvGrpSpPr/>
              <p:nvPr/>
            </p:nvGrpSpPr>
            <p:grpSpPr>
              <a:xfrm>
                <a:off x="1172383" y="980728"/>
                <a:ext cx="273600" cy="976211"/>
                <a:chOff x="1777285" y="1133128"/>
                <a:chExt cx="273600" cy="976211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6637A6B-8F69-B62A-D0C4-7EA4FD57692B}"/>
                    </a:ext>
                  </a:extLst>
                </p:cNvPr>
                <p:cNvSpPr txBox="1"/>
                <p:nvPr/>
              </p:nvSpPr>
              <p:spPr>
                <a:xfrm>
                  <a:off x="1777285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B23E6FB-1522-3636-E34E-A27A6CC5BD94}"/>
                    </a:ext>
                  </a:extLst>
                </p:cNvPr>
                <p:cNvSpPr txBox="1"/>
                <p:nvPr/>
              </p:nvSpPr>
              <p:spPr>
                <a:xfrm>
                  <a:off x="1777285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7E4E543-D5C5-407F-05C2-0AFE78BE81DC}"/>
                    </a:ext>
                  </a:extLst>
                </p:cNvPr>
                <p:cNvSpPr txBox="1"/>
                <p:nvPr/>
              </p:nvSpPr>
              <p:spPr>
                <a:xfrm>
                  <a:off x="1777285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8C7EB23-43D7-4518-5348-F3F8D18DFDDC}"/>
                    </a:ext>
                  </a:extLst>
                </p:cNvPr>
                <p:cNvSpPr txBox="1"/>
                <p:nvPr/>
              </p:nvSpPr>
              <p:spPr>
                <a:xfrm>
                  <a:off x="1777285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911C87D-7A8B-BE3A-C1A9-C7F2A86A877D}"/>
                  </a:ext>
                </a:extLst>
              </p:cNvPr>
              <p:cNvGrpSpPr/>
              <p:nvPr/>
            </p:nvGrpSpPr>
            <p:grpSpPr>
              <a:xfrm>
                <a:off x="1437292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4D9C0B4-9285-7A90-60E3-851E0B9D4D4D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91F0B95-0042-568B-D6DC-E6E6F2176129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DCF567A-E328-E2A0-63FD-38E553E82B22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445B506-9356-9A73-7574-11EF52B0D091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0866AE4-4BE1-1936-6BE1-D156B84B8160}"/>
                  </a:ext>
                </a:extLst>
              </p:cNvPr>
              <p:cNvGrpSpPr/>
              <p:nvPr/>
            </p:nvGrpSpPr>
            <p:grpSpPr>
              <a:xfrm>
                <a:off x="1710084" y="980728"/>
                <a:ext cx="273600" cy="976211"/>
                <a:chOff x="1767760" y="1133128"/>
                <a:chExt cx="273600" cy="976211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648AF52-DD9C-0813-3909-221A2B7DBD13}"/>
                    </a:ext>
                  </a:extLst>
                </p:cNvPr>
                <p:cNvSpPr txBox="1"/>
                <p:nvPr/>
              </p:nvSpPr>
              <p:spPr>
                <a:xfrm>
                  <a:off x="1767760" y="1133128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9543785-1A65-069F-C2BD-42533DB579D0}"/>
                    </a:ext>
                  </a:extLst>
                </p:cNvPr>
                <p:cNvSpPr txBox="1"/>
                <p:nvPr/>
              </p:nvSpPr>
              <p:spPr>
                <a:xfrm>
                  <a:off x="1767760" y="1377623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93EDFEA-12E3-B682-D8A7-8E4FEE5164D7}"/>
                    </a:ext>
                  </a:extLst>
                </p:cNvPr>
                <p:cNvSpPr txBox="1"/>
                <p:nvPr/>
              </p:nvSpPr>
              <p:spPr>
                <a:xfrm>
                  <a:off x="1767760" y="1624891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5445385-5D85-4DEF-5E77-43888DDA64DC}"/>
                    </a:ext>
                  </a:extLst>
                </p:cNvPr>
                <p:cNvSpPr txBox="1"/>
                <p:nvPr/>
              </p:nvSpPr>
              <p:spPr>
                <a:xfrm>
                  <a:off x="1767760" y="1864539"/>
                  <a:ext cx="273600" cy="244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noAutofit/>
                </a:bodyPr>
                <a:lstStyle/>
                <a:p>
                  <a:pPr algn="ctr"/>
                  <a:endParaRPr lang="ko-KR" altLang="en-US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p:grp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AC209A-1C1D-EE14-7F00-E12F1E73B3C9}"/>
                </a:ext>
              </a:extLst>
            </p:cNvPr>
            <p:cNvCxnSpPr/>
            <p:nvPr/>
          </p:nvCxnSpPr>
          <p:spPr>
            <a:xfrm>
              <a:off x="2051720" y="270892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0D4065-A6CD-7B14-A214-55FEDD058DAB}"/>
                </a:ext>
              </a:extLst>
            </p:cNvPr>
            <p:cNvSpPr txBox="1"/>
            <p:nvPr/>
          </p:nvSpPr>
          <p:spPr>
            <a:xfrm>
              <a:off x="2094757" y="2658398"/>
              <a:ext cx="821059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Gatherv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863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6D0B2B61-A804-402E-A890-24E68EB7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23: Reduce with replace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2527970"/>
            <a:ext cx="8206975" cy="430830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no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3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 </a:t>
            </a:r>
            <a:r>
              <a:rPr lang="en" altLang="ko-KR" sz="12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local_sum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.zeros_like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.Reduce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(MPI.IN_PLACE,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MPI.SUM,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 sum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else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.Reduce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MPI.SUM,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474943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75F3B-FC7B-AE55-974A-68A32ED3925C}"/>
              </a:ext>
            </a:extLst>
          </p:cNvPr>
          <p:cNvSpPr txBox="1"/>
          <p:nvPr/>
        </p:nvSpPr>
        <p:spPr>
          <a:xfrm>
            <a:off x="539440" y="2086271"/>
            <a:ext cx="414664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comm.Reduce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op, 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2156F3F-8156-7E64-1236-0C6C932F49AD}"/>
              </a:ext>
            </a:extLst>
          </p:cNvPr>
          <p:cNvGraphicFramePr>
            <a:graphicFrameLocks noGrp="1"/>
          </p:cNvGraphicFramePr>
          <p:nvPr/>
        </p:nvGraphicFramePr>
        <p:xfrm>
          <a:off x="4519502" y="959759"/>
          <a:ext cx="4114800" cy="4115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19323072"/>
                    </a:ext>
                  </a:extLst>
                </a:gridCol>
              </a:tblGrid>
              <a:tr h="183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Operation 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Bold" pitchFamily="2" charset="-127"/>
                        <a:ea typeface="KoPubDotum Bold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25670"/>
                  </a:ext>
                </a:extLst>
              </a:tr>
              <a:tr h="5626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MPI_SUM(sum),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MPI_PROD(product)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MPI_MAX(maximum),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MPI_MIN(minimum)</a:t>
                      </a: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10952"/>
                  </a:ext>
                </a:extLst>
              </a:tr>
              <a:tr h="286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MPI_MAXLOC(max value and location),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MPI_MINLOC(min value and location)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7677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MPI_LAND(logical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MPI_LOR(logical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MPI_LXOR(logical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57702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MPI_BAND(bitwise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MPI_BOR(bitwise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MPI_BXOR(bitwise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64347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6A586D-C907-CC96-1F5B-1ED41E6E69B9}"/>
              </a:ext>
            </a:extLst>
          </p:cNvPr>
          <p:cNvGrpSpPr/>
          <p:nvPr/>
        </p:nvGrpSpPr>
        <p:grpSpPr>
          <a:xfrm>
            <a:off x="1071884" y="1142055"/>
            <a:ext cx="2923705" cy="987462"/>
            <a:chOff x="5522995" y="988043"/>
            <a:chExt cx="2923705" cy="98746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7053CAF-8EDC-4604-78B2-EE2ABD65D892}"/>
                </a:ext>
              </a:extLst>
            </p:cNvPr>
            <p:cNvGrpSpPr/>
            <p:nvPr/>
          </p:nvGrpSpPr>
          <p:grpSpPr>
            <a:xfrm>
              <a:off x="5522995" y="988043"/>
              <a:ext cx="563942" cy="985252"/>
              <a:chOff x="611560" y="980728"/>
              <a:chExt cx="563942" cy="98525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7286DB-564B-29A6-4305-54991B86953E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8FA28C-9C4F-F61B-F5EE-0A19D409C309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A0CDA0-36F3-14FC-C7C9-6D467D3B9C61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10A50F-43C8-2903-2086-0B061430D5F1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FBF00-428A-4E48-BA7A-F9C5D5419C27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EF24FC-97B1-A91C-272B-4A0F487ECC49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1E37EA-173E-EE02-3C15-D925CD8C617C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E1DD2B-67B9-D752-E160-4CA64D32BA78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C9EF89-D1C1-7347-4E3F-1E54C02CB1F2}"/>
                </a:ext>
              </a:extLst>
            </p:cNvPr>
            <p:cNvSpPr txBox="1"/>
            <p:nvPr/>
          </p:nvSpPr>
          <p:spPr>
            <a:xfrm>
              <a:off x="7366700" y="988043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9F7E7A-B18D-17FD-4EE8-EA5563593CF8}"/>
                </a:ext>
              </a:extLst>
            </p:cNvPr>
            <p:cNvSpPr txBox="1"/>
            <p:nvPr/>
          </p:nvSpPr>
          <p:spPr>
            <a:xfrm>
              <a:off x="7366700" y="1228019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81BB7C-2D26-328C-177D-EDD315114F0A}"/>
                </a:ext>
              </a:extLst>
            </p:cNvPr>
            <p:cNvSpPr txBox="1"/>
            <p:nvPr/>
          </p:nvSpPr>
          <p:spPr>
            <a:xfrm>
              <a:off x="7366700" y="1475474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8C1A32-9E56-EC50-9786-AB38505346DB}"/>
                </a:ext>
              </a:extLst>
            </p:cNvPr>
            <p:cNvSpPr txBox="1"/>
            <p:nvPr/>
          </p:nvSpPr>
          <p:spPr>
            <a:xfrm>
              <a:off x="7366700" y="1717433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6CB14C3-D8A2-5291-D9A5-8AB5E8D35B15}"/>
                </a:ext>
              </a:extLst>
            </p:cNvPr>
            <p:cNvCxnSpPr/>
            <p:nvPr/>
          </p:nvCxnSpPr>
          <p:spPr>
            <a:xfrm>
              <a:off x="6174268" y="147293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776CCA-3C15-864D-6CA2-686D9A29FB46}"/>
                </a:ext>
              </a:extLst>
            </p:cNvPr>
            <p:cNvSpPr txBox="1"/>
            <p:nvPr/>
          </p:nvSpPr>
          <p:spPr>
            <a:xfrm>
              <a:off x="6141662" y="1141252"/>
              <a:ext cx="840871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C3FEF54-8267-C9BF-8DBE-178B5222644D}"/>
                </a:ext>
              </a:extLst>
            </p:cNvPr>
            <p:cNvGrpSpPr/>
            <p:nvPr/>
          </p:nvGrpSpPr>
          <p:grpSpPr>
            <a:xfrm>
              <a:off x="7092280" y="990253"/>
              <a:ext cx="336952" cy="985252"/>
              <a:chOff x="7018977" y="990253"/>
              <a:chExt cx="336952" cy="98525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7B1F82-2AC5-4421-898E-5CC75CFAA03B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E98C7B-1B09-9C9C-56EF-67618C8D7A0B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5C4868-CD12-2E64-A947-7F42ACD42533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762B2B-2E8A-18EC-280A-C71784D175B6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0292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CDC1FDB2-70D4-4214-A584-01469A7A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24: </a:t>
            </a:r>
            <a:r>
              <a:rPr lang="en-US" altLang="ko-KR" dirty="0" err="1"/>
              <a:t>Allreduce</a:t>
            </a:r>
            <a:r>
              <a:rPr lang="en-US" altLang="ko-KR" dirty="0"/>
              <a:t> with replace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574542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A9CF1-BC2F-23A0-7045-E1CF723F5973}"/>
              </a:ext>
            </a:extLst>
          </p:cNvPr>
          <p:cNvSpPr txBox="1"/>
          <p:nvPr/>
        </p:nvSpPr>
        <p:spPr>
          <a:xfrm>
            <a:off x="899490" y="2164389"/>
            <a:ext cx="345648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comm.AllReduce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50FD1C-0DF3-FF3B-D5D7-D07506722146}"/>
              </a:ext>
            </a:extLst>
          </p:cNvPr>
          <p:cNvSpPr/>
          <p:nvPr/>
        </p:nvSpPr>
        <p:spPr>
          <a:xfrm>
            <a:off x="467430" y="2627122"/>
            <a:ext cx="8206975" cy="397031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3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ista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iend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.zeros_like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sum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.Allreduce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(MPI.IN_PLACE,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MPI.SUM)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sum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tsum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F36241A-2ED0-1136-BB2E-9D9A7AE3C68B}"/>
              </a:ext>
            </a:extLst>
          </p:cNvPr>
          <p:cNvGraphicFramePr>
            <a:graphicFrameLocks noGrp="1"/>
          </p:cNvGraphicFramePr>
          <p:nvPr/>
        </p:nvGraphicFramePr>
        <p:xfrm>
          <a:off x="4519502" y="959759"/>
          <a:ext cx="4114800" cy="4115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19323072"/>
                    </a:ext>
                  </a:extLst>
                </a:gridCol>
              </a:tblGrid>
              <a:tr h="183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Operation 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Bold" pitchFamily="2" charset="-127"/>
                        <a:ea typeface="KoPubDotum Bold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25670"/>
                  </a:ext>
                </a:extLst>
              </a:tr>
              <a:tr h="5626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MPI_SUM(sum),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MPI_PROD(product)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MPI_MAX(maximum),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MPI_MIN(minimum)</a:t>
                      </a: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10952"/>
                  </a:ext>
                </a:extLst>
              </a:tr>
              <a:tr h="286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MPI_MAXLOC(max value and location),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MPI_MINLOC(min value and location)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7677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MPI_LAND(logical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MPI_LOR(logical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MPI_LXOR(logical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57702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MPI_BAND(bitwise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MPI_BOR(bitwise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MPI_BXOR(bitwise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64347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5D5FC3-2FE7-D44F-096C-762B7111E9D3}"/>
              </a:ext>
            </a:extLst>
          </p:cNvPr>
          <p:cNvGrpSpPr/>
          <p:nvPr/>
        </p:nvGrpSpPr>
        <p:grpSpPr>
          <a:xfrm>
            <a:off x="1009654" y="1168653"/>
            <a:ext cx="2942637" cy="995736"/>
            <a:chOff x="5517795" y="2132856"/>
            <a:chExt cx="2942637" cy="9957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703C2D5-46B2-6E9D-73CD-6D5245DB77C1}"/>
                </a:ext>
              </a:extLst>
            </p:cNvPr>
            <p:cNvGrpSpPr/>
            <p:nvPr/>
          </p:nvGrpSpPr>
          <p:grpSpPr>
            <a:xfrm>
              <a:off x="5517795" y="2132856"/>
              <a:ext cx="563108" cy="985252"/>
              <a:chOff x="611560" y="980728"/>
              <a:chExt cx="563108" cy="98525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59761E-4A91-9D1B-65F4-7EDD6FE48E2E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15A1DA-1E55-9543-EFA3-4F36961C3554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87A8A-20EE-DD04-F852-6EBA1DB14D1A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46D15E-5113-8A5F-2E31-DA5FC1AA3E49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32380B-9336-76EC-77F4-0ED4DF60782E}"/>
                  </a:ext>
                </a:extLst>
              </p:cNvPr>
              <p:cNvSpPr txBox="1"/>
              <p:nvPr/>
            </p:nvSpPr>
            <p:spPr>
              <a:xfrm>
                <a:off x="901067" y="1462966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74CE08-5466-0D10-8BC4-C895F3EA5090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9B1386-79AA-D023-6240-2112002BCA67}"/>
                  </a:ext>
                </a:extLst>
              </p:cNvPr>
              <p:cNvSpPr txBox="1"/>
              <p:nvPr/>
            </p:nvSpPr>
            <p:spPr>
              <a:xfrm>
                <a:off x="901067" y="1702614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DD4F329-A76B-47F3-B804-54C303C98845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F9190B-87B4-626B-CAEB-97B081B92793}"/>
                </a:ext>
              </a:extLst>
            </p:cNvPr>
            <p:cNvSpPr txBox="1"/>
            <p:nvPr/>
          </p:nvSpPr>
          <p:spPr>
            <a:xfrm>
              <a:off x="7380430" y="213285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DE5843-26B8-3356-65C9-284BA1A7691E}"/>
                </a:ext>
              </a:extLst>
            </p:cNvPr>
            <p:cNvSpPr txBox="1"/>
            <p:nvPr/>
          </p:nvSpPr>
          <p:spPr>
            <a:xfrm>
              <a:off x="7380432" y="2372832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B82BE9-74DD-133F-2720-2F0D43416C79}"/>
                </a:ext>
              </a:extLst>
            </p:cNvPr>
            <p:cNvSpPr txBox="1"/>
            <p:nvPr/>
          </p:nvSpPr>
          <p:spPr>
            <a:xfrm>
              <a:off x="7380431" y="2620287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46E1E-D8C8-BE7B-AC42-293BED2901BA}"/>
                </a:ext>
              </a:extLst>
            </p:cNvPr>
            <p:cNvSpPr txBox="1"/>
            <p:nvPr/>
          </p:nvSpPr>
          <p:spPr>
            <a:xfrm>
              <a:off x="7380431" y="2862246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sz="1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41D106C-4B44-00D6-58A8-8ED3850D1D09}"/>
                </a:ext>
              </a:extLst>
            </p:cNvPr>
            <p:cNvCxnSpPr/>
            <p:nvPr/>
          </p:nvCxnSpPr>
          <p:spPr>
            <a:xfrm>
              <a:off x="6169068" y="2617743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5F444E-5CAA-AC13-9357-6061C1F4EA43}"/>
                </a:ext>
              </a:extLst>
            </p:cNvPr>
            <p:cNvSpPr txBox="1"/>
            <p:nvPr/>
          </p:nvSpPr>
          <p:spPr>
            <a:xfrm>
              <a:off x="6105441" y="2275233"/>
              <a:ext cx="1065293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allreduce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C24064-2C96-7A4F-5D99-CC8E0DBEA48B}"/>
                </a:ext>
              </a:extLst>
            </p:cNvPr>
            <p:cNvGrpSpPr/>
            <p:nvPr/>
          </p:nvGrpSpPr>
          <p:grpSpPr>
            <a:xfrm>
              <a:off x="7092280" y="2143340"/>
              <a:ext cx="336952" cy="985252"/>
              <a:chOff x="7018977" y="990253"/>
              <a:chExt cx="336952" cy="9852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3A20D2-C090-27A0-9D9E-65CFAC27F3D8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065771-A5DB-88F0-4177-BD8392E91791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36DA10-0F2D-9C46-F155-C84A1044CB1B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49DB6B-9995-47DD-CE23-D060460300CB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C1656E-8AE3-DAFC-4876-91E465BC0727}"/>
              </a:ext>
            </a:extLst>
          </p:cNvPr>
          <p:cNvSpPr txBox="1"/>
          <p:nvPr/>
        </p:nvSpPr>
        <p:spPr>
          <a:xfrm>
            <a:off x="1604414" y="1671629"/>
            <a:ext cx="1054442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lIns="36000" rIns="36000">
            <a:noAutofit/>
          </a:bodyPr>
          <a:lstStyle/>
          <a:p>
            <a:pPr algn="ctr"/>
            <a:r>
              <a:rPr lang="en-US" altLang="ko-KR" sz="1400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  <a:cs typeface="Arial" panose="020B0604020202020204" pitchFamily="34" charset="0"/>
              </a:rPr>
              <a:t>Operations</a:t>
            </a:r>
            <a:endParaRPr lang="ko-KR" altLang="en-US" sz="1400" dirty="0">
              <a:solidFill>
                <a:srgbClr val="CC0066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06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6D0B2B61-A804-402E-A890-24E68EB7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DAA57-69F9-55EE-6640-F7C1B657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4DCBB-78B1-1261-E68F-2F4DEC7F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Lab</a:t>
            </a:r>
            <a:r>
              <a:rPr kumimoji="1" lang="ko-KR" altLang="en-US" dirty="0"/>
              <a:t> </a:t>
            </a:r>
            <a:r>
              <a:rPr kumimoji="1" lang="en-US" altLang="ko-KR" dirty="0"/>
              <a:t>25: Reduce with MAXLOC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51B8-8BBF-F602-3B94-3C3FC81BB668}"/>
              </a:ext>
            </a:extLst>
          </p:cNvPr>
          <p:cNvSpPr/>
          <p:nvPr/>
        </p:nvSpPr>
        <p:spPr>
          <a:xfrm>
            <a:off x="467430" y="2527971"/>
            <a:ext cx="8206975" cy="395275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no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9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8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elif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.array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([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7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maxloc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2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.Reduce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MPI.INT_INT), 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maxloc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MPI.INT_INT) , MPI.MAXLOC,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'Rank(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{0}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 res = </a:t>
            </a:r>
            <a:r>
              <a:rPr lang="en" altLang="ko-KR" sz="12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{1}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format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maxloc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))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8A74C1-566B-AB36-5996-27866ED072AB}"/>
              </a:ext>
            </a:extLst>
          </p:cNvPr>
          <p:cNvSpPr/>
          <p:nvPr/>
        </p:nvSpPr>
        <p:spPr>
          <a:xfrm>
            <a:off x="497372" y="980660"/>
            <a:ext cx="3960550" cy="1474943"/>
          </a:xfrm>
          <a:prstGeom prst="rect">
            <a:avLst/>
          </a:prstGeom>
          <a:ln>
            <a:solidFill>
              <a:srgbClr val="0042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400" dirty="0">
              <a:latin typeface="KoPubDotum Medium" pitchFamily="2" charset="-127"/>
              <a:ea typeface="KoPubDotum Medium" pitchFamily="2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75F3B-FC7B-AE55-974A-68A32ED3925C}"/>
              </a:ext>
            </a:extLst>
          </p:cNvPr>
          <p:cNvSpPr txBox="1"/>
          <p:nvPr/>
        </p:nvSpPr>
        <p:spPr>
          <a:xfrm>
            <a:off x="539439" y="2086271"/>
            <a:ext cx="40960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comm.Reduce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sbuf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en-US" altLang="ko-KR" dirty="0" err="1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rbuf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en-US" altLang="ko-KR" dirty="0">
                <a:solidFill>
                  <a:srgbClr val="555555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effectLst/>
                <a:latin typeface="KoPubDotum Medium" pitchFamily="2" charset="-127"/>
                <a:ea typeface="KoPubDotum Medium" pitchFamily="2" charset="-127"/>
              </a:rPr>
              <a:t>op, root=0)</a:t>
            </a:r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2156F3F-8156-7E64-1236-0C6C932F4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01366"/>
              </p:ext>
            </p:extLst>
          </p:nvPr>
        </p:nvGraphicFramePr>
        <p:xfrm>
          <a:off x="5009738" y="959759"/>
          <a:ext cx="3624564" cy="4115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24564">
                  <a:extLst>
                    <a:ext uri="{9D8B030D-6E8A-4147-A177-3AD203B41FA5}">
                      <a16:colId xmlns:a16="http://schemas.microsoft.com/office/drawing/2014/main" val="419323072"/>
                    </a:ext>
                  </a:extLst>
                </a:gridCol>
              </a:tblGrid>
              <a:tr h="183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KoPubDotum Medium" pitchFamily="2" charset="-127"/>
                          <a:ea typeface="KoPubDotum Medium" pitchFamily="2" charset="-127"/>
                        </a:rPr>
                        <a:t>Operation 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KoPubDotum Bold" pitchFamily="2" charset="-127"/>
                        <a:ea typeface="KoPubDotum Bold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25670"/>
                  </a:ext>
                </a:extLst>
              </a:tr>
              <a:tr h="5626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MPI_SUM(sum),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MPI_PROD(product)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MPI_MAX(maximum),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MPI_MIN(minimum)</a:t>
                      </a:r>
                      <a:endParaRPr kumimoji="1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110952"/>
                  </a:ext>
                </a:extLst>
              </a:tr>
              <a:tr h="286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MPI_MAXLOC(max value and location),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MPI_MINLOC(min value and location)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77677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MPI_LAND(logical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MPI_LOR(logical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MPI_LXOR(logical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57702"/>
                  </a:ext>
                </a:extLst>
              </a:tr>
              <a:tr h="4246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MPI_BAND(bitwise AND),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MPI_BOR(bitwise OR),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Dotum Medium" pitchFamily="2" charset="-127"/>
                          <a:ea typeface="KoPubDotum Medium" pitchFamily="2" charset="-127"/>
                        </a:rPr>
                        <a:t>MPI_BXOR(bitwise XOR) </a:t>
                      </a:r>
                    </a:p>
                  </a:txBody>
                  <a:tcPr marL="92098" marR="920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64347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B2A172-D22A-2A2B-DB17-781FAE47D0AE}"/>
              </a:ext>
            </a:extLst>
          </p:cNvPr>
          <p:cNvGrpSpPr/>
          <p:nvPr/>
        </p:nvGrpSpPr>
        <p:grpSpPr>
          <a:xfrm>
            <a:off x="1071884" y="1142055"/>
            <a:ext cx="2923705" cy="987462"/>
            <a:chOff x="5522995" y="988043"/>
            <a:chExt cx="2923705" cy="98746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93F92A0-A396-63D8-0CAC-CBE86EEF7CE6}"/>
                </a:ext>
              </a:extLst>
            </p:cNvPr>
            <p:cNvGrpSpPr/>
            <p:nvPr/>
          </p:nvGrpSpPr>
          <p:grpSpPr>
            <a:xfrm>
              <a:off x="5522995" y="988043"/>
              <a:ext cx="563942" cy="985252"/>
              <a:chOff x="611560" y="980728"/>
              <a:chExt cx="563942" cy="98525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35D418-2DF8-7D3A-6099-EE82DE02EFBE}"/>
                  </a:ext>
                </a:extLst>
              </p:cNvPr>
              <p:cNvSpPr txBox="1"/>
              <p:nvPr/>
            </p:nvSpPr>
            <p:spPr>
              <a:xfrm>
                <a:off x="901068" y="980728"/>
                <a:ext cx="274434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A</a:t>
                </a:r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C4231B-FE52-B340-EECE-3E51745748DA}"/>
                  </a:ext>
                </a:extLst>
              </p:cNvPr>
              <p:cNvSpPr txBox="1"/>
              <p:nvPr/>
            </p:nvSpPr>
            <p:spPr>
              <a:xfrm>
                <a:off x="611560" y="98072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0E39A5-8120-2EA7-F740-A1B5BC68E052}"/>
                  </a:ext>
                </a:extLst>
              </p:cNvPr>
              <p:cNvSpPr txBox="1"/>
              <p:nvPr/>
            </p:nvSpPr>
            <p:spPr>
              <a:xfrm>
                <a:off x="901067" y="1225223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B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D81CCF-4C50-CDDF-6C25-54CB0E8B1B60}"/>
                  </a:ext>
                </a:extLst>
              </p:cNvPr>
              <p:cNvSpPr txBox="1"/>
              <p:nvPr/>
            </p:nvSpPr>
            <p:spPr>
              <a:xfrm>
                <a:off x="611560" y="122522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EE116E-17C2-48D5-86A9-B8B156ACA9A8}"/>
                  </a:ext>
                </a:extLst>
              </p:cNvPr>
              <p:cNvSpPr txBox="1"/>
              <p:nvPr/>
            </p:nvSpPr>
            <p:spPr>
              <a:xfrm>
                <a:off x="901067" y="1472491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C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72F3F9-CDBA-5F89-B561-3E737C173DEA}"/>
                  </a:ext>
                </a:extLst>
              </p:cNvPr>
              <p:cNvSpPr txBox="1"/>
              <p:nvPr/>
            </p:nvSpPr>
            <p:spPr>
              <a:xfrm>
                <a:off x="611560" y="1472491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0BBD28-FF98-E3F6-233E-0E5E29DB0770}"/>
                  </a:ext>
                </a:extLst>
              </p:cNvPr>
              <p:cNvSpPr txBox="1"/>
              <p:nvPr/>
            </p:nvSpPr>
            <p:spPr>
              <a:xfrm>
                <a:off x="901067" y="1712139"/>
                <a:ext cx="273600" cy="246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D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606B2A-A9C8-E650-821D-0C7ED25A09AC}"/>
                  </a:ext>
                </a:extLst>
              </p:cNvPr>
              <p:cNvSpPr txBox="1"/>
              <p:nvPr/>
            </p:nvSpPr>
            <p:spPr>
              <a:xfrm>
                <a:off x="611560" y="1719759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DD19DA-F121-A842-DABE-57040CBDB75C}"/>
                </a:ext>
              </a:extLst>
            </p:cNvPr>
            <p:cNvSpPr txBox="1"/>
            <p:nvPr/>
          </p:nvSpPr>
          <p:spPr>
            <a:xfrm>
              <a:off x="7366700" y="988043"/>
              <a:ext cx="108000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000" dirty="0">
                  <a:latin typeface="KoPubDotum Medium" pitchFamily="2" charset="-127"/>
                  <a:ea typeface="KoPubDotum Medium" pitchFamily="2" charset="-127"/>
                </a:rPr>
                <a:t>A*B*C*D</a:t>
              </a:r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34FBC-D42E-39B3-FAA0-C91025FF68F0}"/>
                </a:ext>
              </a:extLst>
            </p:cNvPr>
            <p:cNvSpPr txBox="1"/>
            <p:nvPr/>
          </p:nvSpPr>
          <p:spPr>
            <a:xfrm>
              <a:off x="7366700" y="1228019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26BA8-B841-A571-D611-64F0E058C5F9}"/>
                </a:ext>
              </a:extLst>
            </p:cNvPr>
            <p:cNvSpPr txBox="1"/>
            <p:nvPr/>
          </p:nvSpPr>
          <p:spPr>
            <a:xfrm>
              <a:off x="7366700" y="1475474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72F07-4A6B-DF88-CD7B-2EF7EFE8D67D}"/>
                </a:ext>
              </a:extLst>
            </p:cNvPr>
            <p:cNvSpPr txBox="1"/>
            <p:nvPr/>
          </p:nvSpPr>
          <p:spPr>
            <a:xfrm>
              <a:off x="7366700" y="1717433"/>
              <a:ext cx="1080000" cy="24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noAutofit/>
            </a:bodyPr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6B8F941-FB1C-C7D1-234E-1F156512F54D}"/>
                </a:ext>
              </a:extLst>
            </p:cNvPr>
            <p:cNvCxnSpPr/>
            <p:nvPr/>
          </p:nvCxnSpPr>
          <p:spPr>
            <a:xfrm>
              <a:off x="6174268" y="1472930"/>
              <a:ext cx="93610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DF34FE-028B-9061-1AB8-BC1C688F4544}"/>
                </a:ext>
              </a:extLst>
            </p:cNvPr>
            <p:cNvSpPr txBox="1"/>
            <p:nvPr/>
          </p:nvSpPr>
          <p:spPr>
            <a:xfrm>
              <a:off x="6141662" y="1141252"/>
              <a:ext cx="840871" cy="338554"/>
            </a:xfrm>
            <a:prstGeom prst="rect">
              <a:avLst/>
            </a:prstGeom>
            <a:noFill/>
          </p:spPr>
          <p:txBody>
            <a:bodyPr wrap="none" lIns="36000" rIns="36000" rtlCol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CC0066"/>
                  </a:solidFill>
                  <a:latin typeface="KoPubDotum Medium" pitchFamily="2" charset="-127"/>
                  <a:ea typeface="KoPubDotum Medium" pitchFamily="2" charset="-127"/>
                </a:rPr>
                <a:t>reduce</a:t>
              </a:r>
              <a:endParaRPr lang="ko-KR" altLang="en-US" dirty="0">
                <a:solidFill>
                  <a:srgbClr val="CC0066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20AFAE8-EF6B-957D-0765-EB24C9B87FE0}"/>
                </a:ext>
              </a:extLst>
            </p:cNvPr>
            <p:cNvGrpSpPr/>
            <p:nvPr/>
          </p:nvGrpSpPr>
          <p:grpSpPr>
            <a:xfrm>
              <a:off x="7092280" y="990253"/>
              <a:ext cx="336952" cy="985252"/>
              <a:chOff x="7018977" y="990253"/>
              <a:chExt cx="336952" cy="98525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189E82-2D60-41B4-6789-3E0B99EAC96E}"/>
                  </a:ext>
                </a:extLst>
              </p:cNvPr>
              <p:cNvSpPr txBox="1"/>
              <p:nvPr/>
            </p:nvSpPr>
            <p:spPr>
              <a:xfrm>
                <a:off x="7018977" y="990253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P0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AEFA9C-B57C-F265-A764-D696886D817D}"/>
                  </a:ext>
                </a:extLst>
              </p:cNvPr>
              <p:cNvSpPr txBox="1"/>
              <p:nvPr/>
            </p:nvSpPr>
            <p:spPr>
              <a:xfrm>
                <a:off x="7018977" y="1234748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P1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BB9EEA-DAA3-04A6-E7F6-16232C2FEE08}"/>
                  </a:ext>
                </a:extLst>
              </p:cNvPr>
              <p:cNvSpPr txBox="1"/>
              <p:nvPr/>
            </p:nvSpPr>
            <p:spPr>
              <a:xfrm>
                <a:off x="7018977" y="1482016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P2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0812FB-1259-9FF7-5200-1B6193175C93}"/>
                  </a:ext>
                </a:extLst>
              </p:cNvPr>
              <p:cNvSpPr txBox="1"/>
              <p:nvPr/>
            </p:nvSpPr>
            <p:spPr>
              <a:xfrm>
                <a:off x="7018977" y="1729284"/>
                <a:ext cx="336952" cy="246221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noAutofit/>
              </a:bodyPr>
              <a:lstStyle/>
              <a:p>
                <a:pPr algn="ctr"/>
                <a:r>
                  <a:rPr lang="en-US" altLang="ko-KR" sz="1000" dirty="0">
                    <a:latin typeface="KoPubDotum Medium" pitchFamily="2" charset="-127"/>
                    <a:ea typeface="KoPubDotum Medium" pitchFamily="2" charset="-127"/>
                  </a:rPr>
                  <a:t>P3</a:t>
                </a:r>
                <a:endParaRPr lang="ko-KR" altLang="en-US" sz="1000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3916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DC1213-4DC3-40D1-ABEA-9A40B9D2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F05001-02C0-669F-753C-FA6DDAD8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E968B68-F9CB-0625-82B7-561F4ABE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2 again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86AAF-4500-8DD4-E6D1-D146FF0D7868}"/>
              </a:ext>
            </a:extLst>
          </p:cNvPr>
          <p:cNvSpPr/>
          <p:nvPr/>
        </p:nvSpPr>
        <p:spPr>
          <a:xfrm>
            <a:off x="467431" y="973238"/>
            <a:ext cx="8208860" cy="4832092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mpi4py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endParaRPr lang="en" altLang="ko-Kore-KR" sz="1400" b="0" dirty="0">
              <a:solidFill>
                <a:srgbClr val="C586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COMM_WORLD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Get_size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1000000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SCOPE/size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x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z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mycount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Reduce results to rank 0 </a:t>
            </a:r>
            <a:endParaRPr lang="en" altLang="ko-Kore-KR" sz="14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r>
              <a:rPr lang="en" altLang="ko-Kore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'Rank :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Count =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Pi = </a:t>
            </a:r>
            <a:r>
              <a:rPr lang="en" altLang="ko-Kore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" altLang="ko-Kore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rank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" altLang="ko-Kore-KR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960278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32610-9B67-4BF6-9313-CAFCA228ACB6}"/>
              </a:ext>
            </a:extLst>
          </p:cNvPr>
          <p:cNvSpPr/>
          <p:nvPr/>
        </p:nvSpPr>
        <p:spPr>
          <a:xfrm>
            <a:off x="3773543" y="3143666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ea typeface="KoPubDotum Medium" pitchFamily="2" charset="-127"/>
              </a:rPr>
              <a:t>Break!</a:t>
            </a:r>
            <a:endParaRPr lang="ko-KR" altLang="en-US" sz="3600" dirty="0"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860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3A6F8B-2904-07ED-B65E-71083438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Loop</a:t>
            </a:r>
            <a:r>
              <a:rPr kumimoji="1" lang="ko-KR" altLang="en-US" dirty="0"/>
              <a:t>문은 계산과학 문제에서 빈번하게 등장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반복계산으로 많은 시간을 소요하는 </a:t>
            </a:r>
            <a:r>
              <a:rPr kumimoji="1" lang="en-US" altLang="ko-Kore-KR" dirty="0"/>
              <a:t>Loop</a:t>
            </a:r>
            <a:r>
              <a:rPr kumimoji="1" lang="ko-KR" altLang="en-US" dirty="0"/>
              <a:t>문의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병렬화는 필수적임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941A5-1E5C-1B98-A858-69F5AFC7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962E46-04FB-6A03-6371-B4267AE7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Loop </a:t>
            </a:r>
            <a:r>
              <a:rPr kumimoji="1" lang="ko-KR" altLang="en-US" dirty="0"/>
              <a:t>병렬화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6E4893-56F6-EB1A-E8FF-313CD1D7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0" y="3717040"/>
            <a:ext cx="7901101" cy="1060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C472C9-51AA-7DEF-F416-99FB923ED047}"/>
              </a:ext>
            </a:extLst>
          </p:cNvPr>
          <p:cNvSpPr/>
          <p:nvPr/>
        </p:nvSpPr>
        <p:spPr>
          <a:xfrm>
            <a:off x="607645" y="1556740"/>
            <a:ext cx="7925167" cy="954107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</a:p>
          <a:p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psi_new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beta_1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psi_old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psi_old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\</a:t>
            </a:r>
          </a:p>
          <a:p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beta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beta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psi_old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psi_old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]))</a:t>
            </a:r>
          </a:p>
        </p:txBody>
      </p:sp>
    </p:spTree>
    <p:extLst>
      <p:ext uri="{BB962C8B-B14F-4D97-AF65-F5344CB8AC3E}">
        <p14:creationId xmlns:p14="http://schemas.microsoft.com/office/powerpoint/2010/main" val="419078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3A6F8B-2904-07ED-B65E-71083438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Block distribution</a:t>
            </a:r>
          </a:p>
          <a:p>
            <a:endParaRPr kumimoji="1" lang="en-US" altLang="ko-Kore-KR" dirty="0"/>
          </a:p>
          <a:p>
            <a:pPr marL="87313" indent="0">
              <a:buNone/>
            </a:pPr>
            <a:endParaRPr kumimoji="1" lang="en-US" altLang="ko-Kore-KR" sz="3200" dirty="0"/>
          </a:p>
          <a:p>
            <a:r>
              <a:rPr kumimoji="1" lang="en-US" altLang="ko-Kore-KR" dirty="0"/>
              <a:t>Cyclic distribution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87313" indent="0">
              <a:buNone/>
            </a:pPr>
            <a:endParaRPr kumimoji="1" lang="en-US" altLang="ko-Kore-KR" sz="2800" dirty="0"/>
          </a:p>
          <a:p>
            <a:r>
              <a:rPr kumimoji="1" lang="en-US" altLang="ko-Kore-KR" dirty="0"/>
              <a:t>Block-cyclic distribution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941A5-1E5C-1B98-A858-69F5AFC7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962E46-04FB-6A03-6371-B4267AE7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Loop parallelization type</a:t>
            </a:r>
            <a:endParaRPr kumimoji="1" lang="ko-Kore-KR" altLang="en-US" dirty="0"/>
          </a:p>
        </p:txBody>
      </p:sp>
      <p:graphicFrame>
        <p:nvGraphicFramePr>
          <p:cNvPr id="6" name="Group 35">
            <a:extLst>
              <a:ext uri="{FF2B5EF4-FFF2-40B4-BE49-F238E27FC236}">
                <a16:creationId xmlns:a16="http://schemas.microsoft.com/office/drawing/2014/main" id="{9441BED8-5ED8-60B3-B218-E01EE2051A1F}"/>
              </a:ext>
            </a:extLst>
          </p:cNvPr>
          <p:cNvGraphicFramePr>
            <a:graphicFrameLocks noGrp="1"/>
          </p:cNvGraphicFramePr>
          <p:nvPr/>
        </p:nvGraphicFramePr>
        <p:xfrm>
          <a:off x="1041802" y="3735065"/>
          <a:ext cx="6982629" cy="978853"/>
        </p:xfrm>
        <a:graphic>
          <a:graphicData uri="http://schemas.openxmlformats.org/drawingml/2006/table">
            <a:tbl>
              <a:tblPr/>
              <a:tblGrid>
                <a:gridCol w="294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DO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 = n1, n2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   computation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ENDDO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DO 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i = n1+myrank, n2, </a:t>
                      </a:r>
                      <a:r>
                        <a:rPr kumimoji="1" lang="en-US" altLang="ko-K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nprocs</a:t>
                      </a:r>
                      <a:endParaRPr kumimoji="1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66"/>
                        </a:solidFill>
                        <a:effectLst/>
                        <a:latin typeface="Consolas" panose="020B0609020204030204" pitchFamily="49" charset="0"/>
                        <a:ea typeface="KoPubDotum Bold" pitchFamily="2" charset="-127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   computation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KoPubDotum Bold" pitchFamily="2" charset="-127"/>
                          <a:cs typeface="Consolas" panose="020B0609020204030204" pitchFamily="49" charset="0"/>
                        </a:rPr>
                        <a:t>ENDDO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103">
            <a:extLst>
              <a:ext uri="{FF2B5EF4-FFF2-40B4-BE49-F238E27FC236}">
                <a16:creationId xmlns:a16="http://schemas.microsoft.com/office/drawing/2014/main" id="{AAAFD26B-64FA-8660-6E34-D3256E480E55}"/>
              </a:ext>
            </a:extLst>
          </p:cNvPr>
          <p:cNvGrpSpPr>
            <a:grpSpLocks/>
          </p:cNvGrpSpPr>
          <p:nvPr/>
        </p:nvGrpSpPr>
        <p:grpSpPr bwMode="auto">
          <a:xfrm>
            <a:off x="1310492" y="2952833"/>
            <a:ext cx="6357938" cy="660400"/>
            <a:chOff x="747" y="1920"/>
            <a:chExt cx="4005" cy="416"/>
          </a:xfrm>
        </p:grpSpPr>
        <p:sp>
          <p:nvSpPr>
            <p:cNvPr id="8" name="Rectangle 40">
              <a:extLst>
                <a:ext uri="{FF2B5EF4-FFF2-40B4-BE49-F238E27FC236}">
                  <a16:creationId xmlns:a16="http://schemas.microsoft.com/office/drawing/2014/main" id="{6AE47B85-BF85-F1C6-DA69-8D5CA8A7E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5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2DE516FB-9FD0-87A0-6595-9DCB7A209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9DDEEA9C-954C-11E0-143C-9104FD2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0D7A82E3-E6B9-5D35-BF57-2C0EFAB7D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" y="2128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3" name="Rectangle 44">
              <a:extLst>
                <a:ext uri="{FF2B5EF4-FFF2-40B4-BE49-F238E27FC236}">
                  <a16:creationId xmlns:a16="http://schemas.microsoft.com/office/drawing/2014/main" id="{73E0547E-3405-275C-3F2C-CE60F963D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AE814C9A-EF34-6EC6-8928-8C6D802B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1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4889B70D-7671-0575-BBAC-6CCDC067B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6" name="Rectangle 47">
              <a:extLst>
                <a:ext uri="{FF2B5EF4-FFF2-40B4-BE49-F238E27FC236}">
                  <a16:creationId xmlns:a16="http://schemas.microsoft.com/office/drawing/2014/main" id="{B6804235-F277-CA01-78E4-1B00D714A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748107B6-76C5-63DB-890F-1A0A4FD89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8" name="Rectangle 49">
              <a:extLst>
                <a:ext uri="{FF2B5EF4-FFF2-40B4-BE49-F238E27FC236}">
                  <a16:creationId xmlns:a16="http://schemas.microsoft.com/office/drawing/2014/main" id="{1C3CB8AD-9BF8-1BB3-D6CB-66036E79C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D0D896A9-5C91-2496-D69E-7EACB49F0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128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20" name="Rectangle 51">
              <a:extLst>
                <a:ext uri="{FF2B5EF4-FFF2-40B4-BE49-F238E27FC236}">
                  <a16:creationId xmlns:a16="http://schemas.microsoft.com/office/drawing/2014/main" id="{0B01F88E-6F93-C4BE-31CB-B2162900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21" name="Rectangle 52">
              <a:extLst>
                <a:ext uri="{FF2B5EF4-FFF2-40B4-BE49-F238E27FC236}">
                  <a16:creationId xmlns:a16="http://schemas.microsoft.com/office/drawing/2014/main" id="{47B30C0C-8765-971C-B32B-2BA8BE03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22" name="Rectangle 53">
              <a:extLst>
                <a:ext uri="{FF2B5EF4-FFF2-40B4-BE49-F238E27FC236}">
                  <a16:creationId xmlns:a16="http://schemas.microsoft.com/office/drawing/2014/main" id="{77898C85-53AB-594D-102E-A021CD721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28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23" name="Rectangle 54">
              <a:extLst>
                <a:ext uri="{FF2B5EF4-FFF2-40B4-BE49-F238E27FC236}">
                  <a16:creationId xmlns:a16="http://schemas.microsoft.com/office/drawing/2014/main" id="{8CD891A3-6B3A-354D-C215-FDA172B9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5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14</a:t>
              </a:r>
            </a:p>
          </p:txBody>
        </p:sp>
        <p:sp>
          <p:nvSpPr>
            <p:cNvPr id="24" name="Rectangle 55">
              <a:extLst>
                <a:ext uri="{FF2B5EF4-FFF2-40B4-BE49-F238E27FC236}">
                  <a16:creationId xmlns:a16="http://schemas.microsoft.com/office/drawing/2014/main" id="{9B03EC97-BE03-19EA-9BBB-FB3B6EFB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13</a:t>
              </a:r>
            </a:p>
          </p:txBody>
        </p:sp>
        <p:sp>
          <p:nvSpPr>
            <p:cNvPr id="25" name="Rectangle 56">
              <a:extLst>
                <a:ext uri="{FF2B5EF4-FFF2-40B4-BE49-F238E27FC236}">
                  <a16:creationId xmlns:a16="http://schemas.microsoft.com/office/drawing/2014/main" id="{20B2B0D1-1767-F3E5-1400-F909348C5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12</a:t>
              </a:r>
            </a:p>
          </p:txBody>
        </p:sp>
        <p:sp>
          <p:nvSpPr>
            <p:cNvPr id="26" name="Rectangle 57">
              <a:extLst>
                <a:ext uri="{FF2B5EF4-FFF2-40B4-BE49-F238E27FC236}">
                  <a16:creationId xmlns:a16="http://schemas.microsoft.com/office/drawing/2014/main" id="{E94BBD55-5E12-D850-5198-FE2F24855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" y="1920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11</a:t>
              </a:r>
            </a:p>
          </p:txBody>
        </p:sp>
        <p:sp>
          <p:nvSpPr>
            <p:cNvPr id="27" name="Rectangle 58">
              <a:extLst>
                <a:ext uri="{FF2B5EF4-FFF2-40B4-BE49-F238E27FC236}">
                  <a16:creationId xmlns:a16="http://schemas.microsoft.com/office/drawing/2014/main" id="{BB803FCC-4069-5747-B3B5-23D31534B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10</a:t>
              </a:r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271E0E55-7939-966E-2192-287717EA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1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9</a:t>
              </a:r>
            </a:p>
          </p:txBody>
        </p:sp>
        <p:sp>
          <p:nvSpPr>
            <p:cNvPr id="29" name="Rectangle 60">
              <a:extLst>
                <a:ext uri="{FF2B5EF4-FFF2-40B4-BE49-F238E27FC236}">
                  <a16:creationId xmlns:a16="http://schemas.microsoft.com/office/drawing/2014/main" id="{FDC4530E-4160-2FA2-FF5E-B4827BC4C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8</a:t>
              </a:r>
            </a:p>
          </p:txBody>
        </p:sp>
        <p:sp>
          <p:nvSpPr>
            <p:cNvPr id="30" name="Rectangle 61">
              <a:extLst>
                <a:ext uri="{FF2B5EF4-FFF2-40B4-BE49-F238E27FC236}">
                  <a16:creationId xmlns:a16="http://schemas.microsoft.com/office/drawing/2014/main" id="{1D6ADF51-F21C-14DD-5A8C-D5FBD70D9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7</a:t>
              </a:r>
            </a:p>
          </p:txBody>
        </p:sp>
        <p:sp>
          <p:nvSpPr>
            <p:cNvPr id="31" name="Rectangle 62">
              <a:extLst>
                <a:ext uri="{FF2B5EF4-FFF2-40B4-BE49-F238E27FC236}">
                  <a16:creationId xmlns:a16="http://schemas.microsoft.com/office/drawing/2014/main" id="{09D9B173-5C13-12F9-6F00-29B831B8E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6</a:t>
              </a:r>
            </a:p>
          </p:txBody>
        </p:sp>
        <p:sp>
          <p:nvSpPr>
            <p:cNvPr id="32" name="Rectangle 63">
              <a:extLst>
                <a:ext uri="{FF2B5EF4-FFF2-40B4-BE49-F238E27FC236}">
                  <a16:creationId xmlns:a16="http://schemas.microsoft.com/office/drawing/2014/main" id="{0E7FB053-4A55-8A9D-AFA6-E0228BF7E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5</a:t>
              </a:r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03EDEF40-B518-3888-8614-90F3978EE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920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4</a:t>
              </a:r>
            </a:p>
          </p:txBody>
        </p:sp>
        <p:sp>
          <p:nvSpPr>
            <p:cNvPr id="34" name="Rectangle 65">
              <a:extLst>
                <a:ext uri="{FF2B5EF4-FFF2-40B4-BE49-F238E27FC236}">
                  <a16:creationId xmlns:a16="http://schemas.microsoft.com/office/drawing/2014/main" id="{BF54D89F-81FB-BAA9-4636-57FFFB847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0035DB9B-8441-1F29-FF5E-06B085436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36" name="Rectangle 67">
              <a:extLst>
                <a:ext uri="{FF2B5EF4-FFF2-40B4-BE49-F238E27FC236}">
                  <a16:creationId xmlns:a16="http://schemas.microsoft.com/office/drawing/2014/main" id="{604044DE-10CD-6410-AD47-F357B04D8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920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37" name="Line 68">
              <a:extLst>
                <a:ext uri="{FF2B5EF4-FFF2-40B4-BE49-F238E27FC236}">
                  <a16:creationId xmlns:a16="http://schemas.microsoft.com/office/drawing/2014/main" id="{9A2AC7B6-BCDD-2E67-62BC-711329348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8" name="Line 69">
              <a:extLst>
                <a:ext uri="{FF2B5EF4-FFF2-40B4-BE49-F238E27FC236}">
                  <a16:creationId xmlns:a16="http://schemas.microsoft.com/office/drawing/2014/main" id="{5BEAE4CA-D145-4DCA-8ABE-B0E4A859F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336"/>
              <a:ext cx="34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9" name="Line 70">
              <a:extLst>
                <a:ext uri="{FF2B5EF4-FFF2-40B4-BE49-F238E27FC236}">
                  <a16:creationId xmlns:a16="http://schemas.microsoft.com/office/drawing/2014/main" id="{8D7D67D0-9577-82B2-7A0D-F105A0DB8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28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0" name="Line 71">
              <a:extLst>
                <a:ext uri="{FF2B5EF4-FFF2-40B4-BE49-F238E27FC236}">
                  <a16:creationId xmlns:a16="http://schemas.microsoft.com/office/drawing/2014/main" id="{C4EE0682-1F43-831E-E73F-AC2A932C3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0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1" name="Line 72">
              <a:extLst>
                <a:ext uri="{FF2B5EF4-FFF2-40B4-BE49-F238E27FC236}">
                  <a16:creationId xmlns:a16="http://schemas.microsoft.com/office/drawing/2014/main" id="{696FC202-B488-8D5F-2DD0-98310CA48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28"/>
              <a:ext cx="34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2" name="Line 73">
              <a:extLst>
                <a:ext uri="{FF2B5EF4-FFF2-40B4-BE49-F238E27FC236}">
                  <a16:creationId xmlns:a16="http://schemas.microsoft.com/office/drawing/2014/main" id="{8CBC21F1-DBFF-92B8-A148-4D79763E8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28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3" name="Line 74">
              <a:extLst>
                <a:ext uri="{FF2B5EF4-FFF2-40B4-BE49-F238E27FC236}">
                  <a16:creationId xmlns:a16="http://schemas.microsoft.com/office/drawing/2014/main" id="{026D75F5-BA31-A151-AC0D-2AAA4176B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920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4" name="Line 75">
              <a:extLst>
                <a:ext uri="{FF2B5EF4-FFF2-40B4-BE49-F238E27FC236}">
                  <a16:creationId xmlns:a16="http://schemas.microsoft.com/office/drawing/2014/main" id="{44B1FBEB-DD29-AEB2-30E7-E4CB56938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3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5" name="Line 76">
              <a:extLst>
                <a:ext uri="{FF2B5EF4-FFF2-40B4-BE49-F238E27FC236}">
                  <a16:creationId xmlns:a16="http://schemas.microsoft.com/office/drawing/2014/main" id="{FF34F578-1308-CA3B-7317-A2B99BA82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6" name="Line 77">
              <a:extLst>
                <a:ext uri="{FF2B5EF4-FFF2-40B4-BE49-F238E27FC236}">
                  <a16:creationId xmlns:a16="http://schemas.microsoft.com/office/drawing/2014/main" id="{CA9769DF-72D9-AB65-32B4-5C8BD8475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3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7" name="Line 78">
              <a:extLst>
                <a:ext uri="{FF2B5EF4-FFF2-40B4-BE49-F238E27FC236}">
                  <a16:creationId xmlns:a16="http://schemas.microsoft.com/office/drawing/2014/main" id="{5BE44030-307B-F6AF-77AC-6170560317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7" y="1920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8" name="Line 79">
              <a:extLst>
                <a:ext uri="{FF2B5EF4-FFF2-40B4-BE49-F238E27FC236}">
                  <a16:creationId xmlns:a16="http://schemas.microsoft.com/office/drawing/2014/main" id="{5AB71CC5-E013-2C0A-5065-7C6C48806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9" name="Line 80">
              <a:extLst>
                <a:ext uri="{FF2B5EF4-FFF2-40B4-BE49-F238E27FC236}">
                  <a16:creationId xmlns:a16="http://schemas.microsoft.com/office/drawing/2014/main" id="{12BE41FF-5961-918F-C905-61B1B78C9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3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0" name="Line 81">
              <a:extLst>
                <a:ext uri="{FF2B5EF4-FFF2-40B4-BE49-F238E27FC236}">
                  <a16:creationId xmlns:a16="http://schemas.microsoft.com/office/drawing/2014/main" id="{959FF063-75CD-A314-E734-800604CA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7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1" name="Line 82">
              <a:extLst>
                <a:ext uri="{FF2B5EF4-FFF2-40B4-BE49-F238E27FC236}">
                  <a16:creationId xmlns:a16="http://schemas.microsoft.com/office/drawing/2014/main" id="{AE7D3DAB-28DF-E085-8C15-60988478B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2" name="Line 83">
              <a:extLst>
                <a:ext uri="{FF2B5EF4-FFF2-40B4-BE49-F238E27FC236}">
                  <a16:creationId xmlns:a16="http://schemas.microsoft.com/office/drawing/2014/main" id="{AF8E9E98-0D9E-270E-1E53-A474AF500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3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3" name="Line 84">
              <a:extLst>
                <a:ext uri="{FF2B5EF4-FFF2-40B4-BE49-F238E27FC236}">
                  <a16:creationId xmlns:a16="http://schemas.microsoft.com/office/drawing/2014/main" id="{B34ADDED-EB42-F35A-05BA-0C3C32FCA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4" name="Line 85">
              <a:extLst>
                <a:ext uri="{FF2B5EF4-FFF2-40B4-BE49-F238E27FC236}">
                  <a16:creationId xmlns:a16="http://schemas.microsoft.com/office/drawing/2014/main" id="{75F96E1F-9CF6-DE03-D2DD-8E61D4FE8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5" name="Line 86">
              <a:extLst>
                <a:ext uri="{FF2B5EF4-FFF2-40B4-BE49-F238E27FC236}">
                  <a16:creationId xmlns:a16="http://schemas.microsoft.com/office/drawing/2014/main" id="{9BB74762-4A50-7A5A-15C1-B1B218A96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" name="Line 87">
              <a:extLst>
                <a:ext uri="{FF2B5EF4-FFF2-40B4-BE49-F238E27FC236}">
                  <a16:creationId xmlns:a16="http://schemas.microsoft.com/office/drawing/2014/main" id="{F59FFDAD-1B8E-997C-D403-B13A98007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7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" name="Line 88">
              <a:extLst>
                <a:ext uri="{FF2B5EF4-FFF2-40B4-BE49-F238E27FC236}">
                  <a16:creationId xmlns:a16="http://schemas.microsoft.com/office/drawing/2014/main" id="{1E76C751-B6C6-E83F-2760-C382B014A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8" name="Line 89">
              <a:extLst>
                <a:ext uri="{FF2B5EF4-FFF2-40B4-BE49-F238E27FC236}">
                  <a16:creationId xmlns:a16="http://schemas.microsoft.com/office/drawing/2014/main" id="{4018A2F7-EAF4-8924-78E2-249A79A5C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9" name="Line 90">
              <a:extLst>
                <a:ext uri="{FF2B5EF4-FFF2-40B4-BE49-F238E27FC236}">
                  <a16:creationId xmlns:a16="http://schemas.microsoft.com/office/drawing/2014/main" id="{E3BAE3D6-3D2B-4805-CF40-80E6B823A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8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0" name="Line 91">
              <a:extLst>
                <a:ext uri="{FF2B5EF4-FFF2-40B4-BE49-F238E27FC236}">
                  <a16:creationId xmlns:a16="http://schemas.microsoft.com/office/drawing/2014/main" id="{1FBFCEF8-3618-7008-6F50-4F00B833E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1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1" name="Line 92">
              <a:extLst>
                <a:ext uri="{FF2B5EF4-FFF2-40B4-BE49-F238E27FC236}">
                  <a16:creationId xmlns:a16="http://schemas.microsoft.com/office/drawing/2014/main" id="{E5264E04-6A42-6078-2725-7FD03C975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" y="1920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2" name="Line 93">
              <a:extLst>
                <a:ext uri="{FF2B5EF4-FFF2-40B4-BE49-F238E27FC236}">
                  <a16:creationId xmlns:a16="http://schemas.microsoft.com/office/drawing/2014/main" id="{8DF597E5-1FA8-C79C-9D21-C1E7E2898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8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3" name="Line 94">
              <a:extLst>
                <a:ext uri="{FF2B5EF4-FFF2-40B4-BE49-F238E27FC236}">
                  <a16:creationId xmlns:a16="http://schemas.microsoft.com/office/drawing/2014/main" id="{C25AB98F-098B-8BC0-59C9-56A35F3AC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1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4" name="Line 95">
              <a:extLst>
                <a:ext uri="{FF2B5EF4-FFF2-40B4-BE49-F238E27FC236}">
                  <a16:creationId xmlns:a16="http://schemas.microsoft.com/office/drawing/2014/main" id="{23CA610C-D769-2589-62A4-BABA94607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5" name="Line 96">
              <a:extLst>
                <a:ext uri="{FF2B5EF4-FFF2-40B4-BE49-F238E27FC236}">
                  <a16:creationId xmlns:a16="http://schemas.microsoft.com/office/drawing/2014/main" id="{67D0C915-3C89-4678-AC7D-E73F0D95B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6" name="Line 97">
              <a:extLst>
                <a:ext uri="{FF2B5EF4-FFF2-40B4-BE49-F238E27FC236}">
                  <a16:creationId xmlns:a16="http://schemas.microsoft.com/office/drawing/2014/main" id="{2F9968D1-53EF-43FB-4809-2C222DFEF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1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7" name="Line 98">
              <a:extLst>
                <a:ext uri="{FF2B5EF4-FFF2-40B4-BE49-F238E27FC236}">
                  <a16:creationId xmlns:a16="http://schemas.microsoft.com/office/drawing/2014/main" id="{D7CFBA90-A1F8-DD1E-7EF6-8473C1142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5" y="1920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8" name="Line 99">
              <a:extLst>
                <a:ext uri="{FF2B5EF4-FFF2-40B4-BE49-F238E27FC236}">
                  <a16:creationId xmlns:a16="http://schemas.microsoft.com/office/drawing/2014/main" id="{FD442089-A008-4D96-1395-6E1CB41A6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9" name="Line 100">
              <a:extLst>
                <a:ext uri="{FF2B5EF4-FFF2-40B4-BE49-F238E27FC236}">
                  <a16:creationId xmlns:a16="http://schemas.microsoft.com/office/drawing/2014/main" id="{2B8B3ADC-0014-4F3A-593D-0EF3E6786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5" y="2128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0" name="Text Box 101">
              <a:extLst>
                <a:ext uri="{FF2B5EF4-FFF2-40B4-BE49-F238E27FC236}">
                  <a16:creationId xmlns:a16="http://schemas.microsoft.com/office/drawing/2014/main" id="{D3CD496D-3B43-4981-79CC-C38DE2ECC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" y="1929"/>
              <a:ext cx="535" cy="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Iteration</a:t>
              </a:r>
            </a:p>
            <a:p>
              <a:pPr algn="r">
                <a:lnSpc>
                  <a:spcPct val="140000"/>
                </a:lnSpc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Rank</a:t>
              </a:r>
            </a:p>
          </p:txBody>
        </p:sp>
      </p:grpSp>
      <p:sp>
        <p:nvSpPr>
          <p:cNvPr id="71" name="AutoShape 36">
            <a:extLst>
              <a:ext uri="{FF2B5EF4-FFF2-40B4-BE49-F238E27FC236}">
                <a16:creationId xmlns:a16="http://schemas.microsoft.com/office/drawing/2014/main" id="{DF459B4D-DA61-B6B5-7EAA-F2C4BE580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998" y="3890805"/>
            <a:ext cx="762000" cy="685800"/>
          </a:xfrm>
          <a:prstGeom prst="notchedRightArrow">
            <a:avLst>
              <a:gd name="adj1" fmla="val 50000"/>
              <a:gd name="adj2" fmla="val 27778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73" name="Group 148">
            <a:extLst>
              <a:ext uri="{FF2B5EF4-FFF2-40B4-BE49-F238E27FC236}">
                <a16:creationId xmlns:a16="http://schemas.microsoft.com/office/drawing/2014/main" id="{903ADC75-EED8-456B-1DE9-23F6847741FD}"/>
              </a:ext>
            </a:extLst>
          </p:cNvPr>
          <p:cNvGrpSpPr>
            <a:grpSpLocks/>
          </p:cNvGrpSpPr>
          <p:nvPr/>
        </p:nvGrpSpPr>
        <p:grpSpPr bwMode="auto">
          <a:xfrm>
            <a:off x="1281917" y="5403640"/>
            <a:ext cx="6386513" cy="1196975"/>
            <a:chOff x="681" y="2304"/>
            <a:chExt cx="4023" cy="754"/>
          </a:xfrm>
        </p:grpSpPr>
        <p:sp>
          <p:nvSpPr>
            <p:cNvPr id="74" name="Rectangle 82">
              <a:extLst>
                <a:ext uri="{FF2B5EF4-FFF2-40B4-BE49-F238E27FC236}">
                  <a16:creationId xmlns:a16="http://schemas.microsoft.com/office/drawing/2014/main" id="{683C5C18-201B-215A-AE6F-731FD878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7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75" name="Rectangle 83">
              <a:extLst>
                <a:ext uri="{FF2B5EF4-FFF2-40B4-BE49-F238E27FC236}">
                  <a16:creationId xmlns:a16="http://schemas.microsoft.com/office/drawing/2014/main" id="{C440FF0F-87C3-261B-4257-F3399A433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76" name="Rectangle 84">
              <a:extLst>
                <a:ext uri="{FF2B5EF4-FFF2-40B4-BE49-F238E27FC236}">
                  <a16:creationId xmlns:a16="http://schemas.microsoft.com/office/drawing/2014/main" id="{D22C8729-2E50-8776-42A2-BDC9B277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77" name="Rectangle 85">
              <a:extLst>
                <a:ext uri="{FF2B5EF4-FFF2-40B4-BE49-F238E27FC236}">
                  <a16:creationId xmlns:a16="http://schemas.microsoft.com/office/drawing/2014/main" id="{067A01B1-1F04-5BCA-6E00-108784E1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" y="2512"/>
              <a:ext cx="246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78" name="Rectangle 86">
              <a:extLst>
                <a:ext uri="{FF2B5EF4-FFF2-40B4-BE49-F238E27FC236}">
                  <a16:creationId xmlns:a16="http://schemas.microsoft.com/office/drawing/2014/main" id="{26C1324A-E0A7-C918-B71B-A5A22449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79" name="Rectangle 87">
              <a:extLst>
                <a:ext uri="{FF2B5EF4-FFF2-40B4-BE49-F238E27FC236}">
                  <a16:creationId xmlns:a16="http://schemas.microsoft.com/office/drawing/2014/main" id="{5D0E1229-7366-9491-5310-7A304287A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80" name="Rectangle 88">
              <a:extLst>
                <a:ext uri="{FF2B5EF4-FFF2-40B4-BE49-F238E27FC236}">
                  <a16:creationId xmlns:a16="http://schemas.microsoft.com/office/drawing/2014/main" id="{8766D300-6F99-2ED5-6E83-DF58E0DBA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81" name="Rectangle 89">
              <a:extLst>
                <a:ext uri="{FF2B5EF4-FFF2-40B4-BE49-F238E27FC236}">
                  <a16:creationId xmlns:a16="http://schemas.microsoft.com/office/drawing/2014/main" id="{74769EA7-658B-6468-A933-045CC1AA9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82" name="Rectangle 90">
              <a:extLst>
                <a:ext uri="{FF2B5EF4-FFF2-40B4-BE49-F238E27FC236}">
                  <a16:creationId xmlns:a16="http://schemas.microsoft.com/office/drawing/2014/main" id="{ACF0228B-1578-6D7E-FBC3-DB9BD6311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83" name="Rectangle 91">
              <a:extLst>
                <a:ext uri="{FF2B5EF4-FFF2-40B4-BE49-F238E27FC236}">
                  <a16:creationId xmlns:a16="http://schemas.microsoft.com/office/drawing/2014/main" id="{0624BC86-8FEC-A3C7-6FF4-B3633A9B4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84" name="Rectangle 92">
              <a:extLst>
                <a:ext uri="{FF2B5EF4-FFF2-40B4-BE49-F238E27FC236}">
                  <a16:creationId xmlns:a16="http://schemas.microsoft.com/office/drawing/2014/main" id="{DD2D4D93-D9A5-DB21-DCF7-9916620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2512"/>
              <a:ext cx="246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85" name="Rectangle 93">
              <a:extLst>
                <a:ext uri="{FF2B5EF4-FFF2-40B4-BE49-F238E27FC236}">
                  <a16:creationId xmlns:a16="http://schemas.microsoft.com/office/drawing/2014/main" id="{EFF78F25-5A72-61CC-F70A-21C1C434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86" name="Rectangle 94">
              <a:extLst>
                <a:ext uri="{FF2B5EF4-FFF2-40B4-BE49-F238E27FC236}">
                  <a16:creationId xmlns:a16="http://schemas.microsoft.com/office/drawing/2014/main" id="{802FA597-48D9-E4AD-E118-9CF9AF3E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87" name="Rectangle 95">
              <a:extLst>
                <a:ext uri="{FF2B5EF4-FFF2-40B4-BE49-F238E27FC236}">
                  <a16:creationId xmlns:a16="http://schemas.microsoft.com/office/drawing/2014/main" id="{CF75E546-9E79-AFBD-E5B7-7514D4904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12"/>
              <a:ext cx="247" cy="17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88" name="Rectangle 96">
              <a:extLst>
                <a:ext uri="{FF2B5EF4-FFF2-40B4-BE49-F238E27FC236}">
                  <a16:creationId xmlns:a16="http://schemas.microsoft.com/office/drawing/2014/main" id="{3EF1AC39-FD38-6215-9F13-45993BB6D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7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14</a:t>
              </a:r>
            </a:p>
          </p:txBody>
        </p:sp>
        <p:sp>
          <p:nvSpPr>
            <p:cNvPr id="89" name="Rectangle 97">
              <a:extLst>
                <a:ext uri="{FF2B5EF4-FFF2-40B4-BE49-F238E27FC236}">
                  <a16:creationId xmlns:a16="http://schemas.microsoft.com/office/drawing/2014/main" id="{05A36343-85A7-8E24-77A5-43D7B1D51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13</a:t>
              </a:r>
            </a:p>
          </p:txBody>
        </p:sp>
        <p:sp>
          <p:nvSpPr>
            <p:cNvPr id="90" name="Rectangle 98">
              <a:extLst>
                <a:ext uri="{FF2B5EF4-FFF2-40B4-BE49-F238E27FC236}">
                  <a16:creationId xmlns:a16="http://schemas.microsoft.com/office/drawing/2014/main" id="{CE2AEEDF-49E6-6BEC-2F12-BD3B4C376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12</a:t>
              </a:r>
            </a:p>
          </p:txBody>
        </p:sp>
        <p:sp>
          <p:nvSpPr>
            <p:cNvPr id="91" name="Rectangle 99">
              <a:extLst>
                <a:ext uri="{FF2B5EF4-FFF2-40B4-BE49-F238E27FC236}">
                  <a16:creationId xmlns:a16="http://schemas.microsoft.com/office/drawing/2014/main" id="{296F52BB-16D2-2A5B-0FA4-EEBCF66A5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" y="230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11</a:t>
              </a:r>
            </a:p>
          </p:txBody>
        </p:sp>
        <p:sp>
          <p:nvSpPr>
            <p:cNvPr id="92" name="Rectangle 100">
              <a:extLst>
                <a:ext uri="{FF2B5EF4-FFF2-40B4-BE49-F238E27FC236}">
                  <a16:creationId xmlns:a16="http://schemas.microsoft.com/office/drawing/2014/main" id="{6877120F-642C-3A4A-6334-A4EF725C8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10</a:t>
              </a:r>
            </a:p>
          </p:txBody>
        </p:sp>
        <p:sp>
          <p:nvSpPr>
            <p:cNvPr id="93" name="Rectangle 101">
              <a:extLst>
                <a:ext uri="{FF2B5EF4-FFF2-40B4-BE49-F238E27FC236}">
                  <a16:creationId xmlns:a16="http://schemas.microsoft.com/office/drawing/2014/main" id="{DF5A2515-3042-3A3C-ADB0-AEB033B64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9</a:t>
              </a:r>
            </a:p>
          </p:txBody>
        </p:sp>
        <p:sp>
          <p:nvSpPr>
            <p:cNvPr id="94" name="Rectangle 102">
              <a:extLst>
                <a:ext uri="{FF2B5EF4-FFF2-40B4-BE49-F238E27FC236}">
                  <a16:creationId xmlns:a16="http://schemas.microsoft.com/office/drawing/2014/main" id="{5EE51434-9930-F282-BF69-422D9BE81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8</a:t>
              </a:r>
            </a:p>
          </p:txBody>
        </p:sp>
        <p:sp>
          <p:nvSpPr>
            <p:cNvPr id="95" name="Rectangle 103">
              <a:extLst>
                <a:ext uri="{FF2B5EF4-FFF2-40B4-BE49-F238E27FC236}">
                  <a16:creationId xmlns:a16="http://schemas.microsoft.com/office/drawing/2014/main" id="{2E0080E3-3EFC-7D8C-D586-CD4538932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7</a:t>
              </a:r>
            </a:p>
          </p:txBody>
        </p:sp>
        <p:sp>
          <p:nvSpPr>
            <p:cNvPr id="96" name="Rectangle 104">
              <a:extLst>
                <a:ext uri="{FF2B5EF4-FFF2-40B4-BE49-F238E27FC236}">
                  <a16:creationId xmlns:a16="http://schemas.microsoft.com/office/drawing/2014/main" id="{6F69E045-FF70-ED73-71F1-031D19BDD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6</a:t>
              </a:r>
            </a:p>
          </p:txBody>
        </p:sp>
        <p:sp>
          <p:nvSpPr>
            <p:cNvPr id="97" name="Rectangle 105">
              <a:extLst>
                <a:ext uri="{FF2B5EF4-FFF2-40B4-BE49-F238E27FC236}">
                  <a16:creationId xmlns:a16="http://schemas.microsoft.com/office/drawing/2014/main" id="{A26CD40A-616C-465F-6FC2-51B83889C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5</a:t>
              </a:r>
            </a:p>
          </p:txBody>
        </p:sp>
        <p:sp>
          <p:nvSpPr>
            <p:cNvPr id="98" name="Rectangle 106">
              <a:extLst>
                <a:ext uri="{FF2B5EF4-FFF2-40B4-BE49-F238E27FC236}">
                  <a16:creationId xmlns:a16="http://schemas.microsoft.com/office/drawing/2014/main" id="{9430CE69-9026-009E-C3BC-35F91FD47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230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4</a:t>
              </a:r>
            </a:p>
          </p:txBody>
        </p:sp>
        <p:sp>
          <p:nvSpPr>
            <p:cNvPr id="99" name="Rectangle 107">
              <a:extLst>
                <a:ext uri="{FF2B5EF4-FFF2-40B4-BE49-F238E27FC236}">
                  <a16:creationId xmlns:a16="http://schemas.microsoft.com/office/drawing/2014/main" id="{613743D4-DA42-D603-1887-880A967FA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00" name="Rectangle 108">
              <a:extLst>
                <a:ext uri="{FF2B5EF4-FFF2-40B4-BE49-F238E27FC236}">
                  <a16:creationId xmlns:a16="http://schemas.microsoft.com/office/drawing/2014/main" id="{5FA9C214-2433-287D-D6CF-8C5F5CA68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01" name="Rectangle 109">
              <a:extLst>
                <a:ext uri="{FF2B5EF4-FFF2-40B4-BE49-F238E27FC236}">
                  <a16:creationId xmlns:a16="http://schemas.microsoft.com/office/drawing/2014/main" id="{9EF28B76-969F-C134-1C95-51C85FC1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30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02" name="Line 110">
              <a:extLst>
                <a:ext uri="{FF2B5EF4-FFF2-40B4-BE49-F238E27FC236}">
                  <a16:creationId xmlns:a16="http://schemas.microsoft.com/office/drawing/2014/main" id="{3D8BC5C6-9B56-291E-9A08-EB726D240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3" name="Line 111">
              <a:extLst>
                <a:ext uri="{FF2B5EF4-FFF2-40B4-BE49-F238E27FC236}">
                  <a16:creationId xmlns:a16="http://schemas.microsoft.com/office/drawing/2014/main" id="{8C0AB858-2C97-5667-BA6A-82A2EC6C6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688"/>
              <a:ext cx="34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4" name="Line 112">
              <a:extLst>
                <a:ext uri="{FF2B5EF4-FFF2-40B4-BE49-F238E27FC236}">
                  <a16:creationId xmlns:a16="http://schemas.microsoft.com/office/drawing/2014/main" id="{977D0F15-72A4-3AA8-BB1E-EF8F3E9AD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512"/>
              <a:ext cx="0" cy="1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5" name="Line 113">
              <a:extLst>
                <a:ext uri="{FF2B5EF4-FFF2-40B4-BE49-F238E27FC236}">
                  <a16:creationId xmlns:a16="http://schemas.microsoft.com/office/drawing/2014/main" id="{B01863CC-C95B-C9B7-E2A8-D1C343F95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30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6" name="Line 114">
              <a:extLst>
                <a:ext uri="{FF2B5EF4-FFF2-40B4-BE49-F238E27FC236}">
                  <a16:creationId xmlns:a16="http://schemas.microsoft.com/office/drawing/2014/main" id="{0A1A9503-1F29-3183-7F88-9330F592A9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512"/>
              <a:ext cx="34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7" name="Line 115">
              <a:extLst>
                <a:ext uri="{FF2B5EF4-FFF2-40B4-BE49-F238E27FC236}">
                  <a16:creationId xmlns:a16="http://schemas.microsoft.com/office/drawing/2014/main" id="{2598E08A-A04D-EEA2-5063-8EACB42896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512"/>
              <a:ext cx="0" cy="1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8" name="Line 116">
              <a:extLst>
                <a:ext uri="{FF2B5EF4-FFF2-40B4-BE49-F238E27FC236}">
                  <a16:creationId xmlns:a16="http://schemas.microsoft.com/office/drawing/2014/main" id="{F3D53509-AD3E-1BD0-4E47-F591C77CA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30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9" name="Line 117">
              <a:extLst>
                <a:ext uri="{FF2B5EF4-FFF2-40B4-BE49-F238E27FC236}">
                  <a16:creationId xmlns:a16="http://schemas.microsoft.com/office/drawing/2014/main" id="{5E7E6C6B-CC73-91DB-D1BA-10C71AD1D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0" name="Line 118">
              <a:extLst>
                <a:ext uri="{FF2B5EF4-FFF2-40B4-BE49-F238E27FC236}">
                  <a16:creationId xmlns:a16="http://schemas.microsoft.com/office/drawing/2014/main" id="{356DF438-0715-42AC-B29D-097DDF05E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1" name="Line 119">
              <a:extLst>
                <a:ext uri="{FF2B5EF4-FFF2-40B4-BE49-F238E27FC236}">
                  <a16:creationId xmlns:a16="http://schemas.microsoft.com/office/drawing/2014/main" id="{631B4036-5984-73CD-DB67-A76EE3B8B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2" name="Line 120">
              <a:extLst>
                <a:ext uri="{FF2B5EF4-FFF2-40B4-BE49-F238E27FC236}">
                  <a16:creationId xmlns:a16="http://schemas.microsoft.com/office/drawing/2014/main" id="{2F69BD1D-5B79-DAE0-0837-6DCC0A890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230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3" name="Line 121">
              <a:extLst>
                <a:ext uri="{FF2B5EF4-FFF2-40B4-BE49-F238E27FC236}">
                  <a16:creationId xmlns:a16="http://schemas.microsoft.com/office/drawing/2014/main" id="{4FFDC0D1-6DB6-8D45-FEE8-CA3E5474B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4" name="Line 122">
              <a:extLst>
                <a:ext uri="{FF2B5EF4-FFF2-40B4-BE49-F238E27FC236}">
                  <a16:creationId xmlns:a16="http://schemas.microsoft.com/office/drawing/2014/main" id="{37C09C4B-A5AF-18C0-97B1-7109C0D3F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5" name="Line 123">
              <a:extLst>
                <a:ext uri="{FF2B5EF4-FFF2-40B4-BE49-F238E27FC236}">
                  <a16:creationId xmlns:a16="http://schemas.microsoft.com/office/drawing/2014/main" id="{3D9DD26A-918C-9A56-CD68-8E2A6F915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6" name="Line 124">
              <a:extLst>
                <a:ext uri="{FF2B5EF4-FFF2-40B4-BE49-F238E27FC236}">
                  <a16:creationId xmlns:a16="http://schemas.microsoft.com/office/drawing/2014/main" id="{3F19178D-FCD8-5B38-25B4-351908B2B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7" name="Line 125">
              <a:extLst>
                <a:ext uri="{FF2B5EF4-FFF2-40B4-BE49-F238E27FC236}">
                  <a16:creationId xmlns:a16="http://schemas.microsoft.com/office/drawing/2014/main" id="{849B6C5F-A48C-4A5A-37C1-E757A2C46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8" name="Line 126">
              <a:extLst>
                <a:ext uri="{FF2B5EF4-FFF2-40B4-BE49-F238E27FC236}">
                  <a16:creationId xmlns:a16="http://schemas.microsoft.com/office/drawing/2014/main" id="{D77830EA-9B7D-48E3-1EE1-244530132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19" name="Line 127">
              <a:extLst>
                <a:ext uri="{FF2B5EF4-FFF2-40B4-BE49-F238E27FC236}">
                  <a16:creationId xmlns:a16="http://schemas.microsoft.com/office/drawing/2014/main" id="{0431ABC5-8F28-D196-51F6-CB6E0B160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0" name="Line 128">
              <a:extLst>
                <a:ext uri="{FF2B5EF4-FFF2-40B4-BE49-F238E27FC236}">
                  <a16:creationId xmlns:a16="http://schemas.microsoft.com/office/drawing/2014/main" id="{F5538BDB-E324-41DE-30EC-DD9773702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1" name="Line 129">
              <a:extLst>
                <a:ext uri="{FF2B5EF4-FFF2-40B4-BE49-F238E27FC236}">
                  <a16:creationId xmlns:a16="http://schemas.microsoft.com/office/drawing/2014/main" id="{75501D8B-A04C-6BE9-7793-047BF351F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2" name="Line 130">
              <a:extLst>
                <a:ext uri="{FF2B5EF4-FFF2-40B4-BE49-F238E27FC236}">
                  <a16:creationId xmlns:a16="http://schemas.microsoft.com/office/drawing/2014/main" id="{7E4DBD9E-6AD7-FFDE-049A-40ED1F919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3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3" name="Line 131">
              <a:extLst>
                <a:ext uri="{FF2B5EF4-FFF2-40B4-BE49-F238E27FC236}">
                  <a16:creationId xmlns:a16="http://schemas.microsoft.com/office/drawing/2014/main" id="{ADCF9808-B511-D26C-C9FE-C52E27E4D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4" name="Line 132">
              <a:extLst>
                <a:ext uri="{FF2B5EF4-FFF2-40B4-BE49-F238E27FC236}">
                  <a16:creationId xmlns:a16="http://schemas.microsoft.com/office/drawing/2014/main" id="{50E30309-D4BE-2A00-6B14-71061040E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5" name="Line 133">
              <a:extLst>
                <a:ext uri="{FF2B5EF4-FFF2-40B4-BE49-F238E27FC236}">
                  <a16:creationId xmlns:a16="http://schemas.microsoft.com/office/drawing/2014/main" id="{EF54A163-6230-45B3-DEFC-10E902974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3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6" name="Line 134">
              <a:extLst>
                <a:ext uri="{FF2B5EF4-FFF2-40B4-BE49-F238E27FC236}">
                  <a16:creationId xmlns:a16="http://schemas.microsoft.com/office/drawing/2014/main" id="{C7AB3BA6-4212-7A65-3B24-C959E08189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230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7" name="Line 135">
              <a:extLst>
                <a:ext uri="{FF2B5EF4-FFF2-40B4-BE49-F238E27FC236}">
                  <a16:creationId xmlns:a16="http://schemas.microsoft.com/office/drawing/2014/main" id="{4134DABB-5B1E-B7B9-3797-73132D142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8" name="Line 136">
              <a:extLst>
                <a:ext uri="{FF2B5EF4-FFF2-40B4-BE49-F238E27FC236}">
                  <a16:creationId xmlns:a16="http://schemas.microsoft.com/office/drawing/2014/main" id="{70C3CA03-351B-0C6A-BE10-C17A09D84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29" name="Line 137">
              <a:extLst>
                <a:ext uri="{FF2B5EF4-FFF2-40B4-BE49-F238E27FC236}">
                  <a16:creationId xmlns:a16="http://schemas.microsoft.com/office/drawing/2014/main" id="{C78000A8-2DD2-7E0A-AD14-BF8BC2568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0" name="Line 138">
              <a:extLst>
                <a:ext uri="{FF2B5EF4-FFF2-40B4-BE49-F238E27FC236}">
                  <a16:creationId xmlns:a16="http://schemas.microsoft.com/office/drawing/2014/main" id="{2ADEA439-1389-AC0B-8789-8ACFB12F4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0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1" name="Line 139">
              <a:extLst>
                <a:ext uri="{FF2B5EF4-FFF2-40B4-BE49-F238E27FC236}">
                  <a16:creationId xmlns:a16="http://schemas.microsoft.com/office/drawing/2014/main" id="{BCBA7E61-BF2C-FBAC-EF58-D886553E5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2" name="Line 140">
              <a:extLst>
                <a:ext uri="{FF2B5EF4-FFF2-40B4-BE49-F238E27FC236}">
                  <a16:creationId xmlns:a16="http://schemas.microsoft.com/office/drawing/2014/main" id="{7296E2BD-11DA-5AE6-48F1-B720EBA2D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7" y="230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3" name="Line 141">
              <a:extLst>
                <a:ext uri="{FF2B5EF4-FFF2-40B4-BE49-F238E27FC236}">
                  <a16:creationId xmlns:a16="http://schemas.microsoft.com/office/drawing/2014/main" id="{96B0A821-750E-6E85-994D-EDCAF451B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0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4" name="Line 142">
              <a:extLst>
                <a:ext uri="{FF2B5EF4-FFF2-40B4-BE49-F238E27FC236}">
                  <a16:creationId xmlns:a16="http://schemas.microsoft.com/office/drawing/2014/main" id="{7416CE95-D760-FDA9-73B7-54B1C036BE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7" y="2512"/>
              <a:ext cx="0" cy="1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5" name="Text Box 143">
              <a:extLst>
                <a:ext uri="{FF2B5EF4-FFF2-40B4-BE49-F238E27FC236}">
                  <a16:creationId xmlns:a16="http://schemas.microsoft.com/office/drawing/2014/main" id="{AF8F9D6A-2161-015D-B450-30C6E7DD7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" y="2304"/>
              <a:ext cx="535" cy="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Iteration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Rank</a:t>
              </a:r>
            </a:p>
          </p:txBody>
        </p:sp>
        <p:sp>
          <p:nvSpPr>
            <p:cNvPr id="136" name="Line 144">
              <a:extLst>
                <a:ext uri="{FF2B5EF4-FFF2-40B4-BE49-F238E27FC236}">
                  <a16:creationId xmlns:a16="http://schemas.microsoft.com/office/drawing/2014/main" id="{A56359DF-72E7-A4D5-1705-273AF1809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83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37" name="Text Box 145">
              <a:extLst>
                <a:ext uri="{FF2B5EF4-FFF2-40B4-BE49-F238E27FC236}">
                  <a16:creationId xmlns:a16="http://schemas.microsoft.com/office/drawing/2014/main" id="{4E54D41B-7AA7-0DCF-F680-482756FA1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" y="2864"/>
              <a:ext cx="40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KoPubDotum Medium" pitchFamily="2" charset="-127"/>
                  <a:ea typeface="KoPubDotum Medium" pitchFamily="2" charset="-127"/>
                </a:rPr>
                <a:t>iblock</a:t>
              </a:r>
              <a:endParaRPr lang="en-US" altLang="ko-KR" sz="1400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grpSp>
        <p:nvGrpSpPr>
          <p:cNvPr id="138" name="Group 161">
            <a:extLst>
              <a:ext uri="{FF2B5EF4-FFF2-40B4-BE49-F238E27FC236}">
                <a16:creationId xmlns:a16="http://schemas.microsoft.com/office/drawing/2014/main" id="{2B97B55E-4DD0-4F81-56BE-1B034CE22EDA}"/>
              </a:ext>
            </a:extLst>
          </p:cNvPr>
          <p:cNvGrpSpPr>
            <a:grpSpLocks/>
          </p:cNvGrpSpPr>
          <p:nvPr/>
        </p:nvGrpSpPr>
        <p:grpSpPr bwMode="auto">
          <a:xfrm>
            <a:off x="1281917" y="1568690"/>
            <a:ext cx="6386513" cy="660400"/>
            <a:chOff x="825" y="3024"/>
            <a:chExt cx="4023" cy="416"/>
          </a:xfrm>
        </p:grpSpPr>
        <p:sp>
          <p:nvSpPr>
            <p:cNvPr id="139" name="Rectangle 98">
              <a:extLst>
                <a:ext uri="{FF2B5EF4-FFF2-40B4-BE49-F238E27FC236}">
                  <a16:creationId xmlns:a16="http://schemas.microsoft.com/office/drawing/2014/main" id="{0C129FD6-7D50-34FA-2603-A0667C670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40" name="Rectangle 99">
              <a:extLst>
                <a:ext uri="{FF2B5EF4-FFF2-40B4-BE49-F238E27FC236}">
                  <a16:creationId xmlns:a16="http://schemas.microsoft.com/office/drawing/2014/main" id="{3082DA7E-3AEC-2367-6E3D-33F73DA33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41" name="Rectangle 100">
              <a:extLst>
                <a:ext uri="{FF2B5EF4-FFF2-40B4-BE49-F238E27FC236}">
                  <a16:creationId xmlns:a16="http://schemas.microsoft.com/office/drawing/2014/main" id="{28876194-8305-7205-E4F0-4D6D6D9D7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42" name="Rectangle 101">
              <a:extLst>
                <a:ext uri="{FF2B5EF4-FFF2-40B4-BE49-F238E27FC236}">
                  <a16:creationId xmlns:a16="http://schemas.microsoft.com/office/drawing/2014/main" id="{60E6F060-B3D1-4333-A2EB-44881F1FB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232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43" name="Rectangle 102">
              <a:extLst>
                <a:ext uri="{FF2B5EF4-FFF2-40B4-BE49-F238E27FC236}">
                  <a16:creationId xmlns:a16="http://schemas.microsoft.com/office/drawing/2014/main" id="{9F2AE490-2858-DF95-7002-F8376EEF9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44" name="Rectangle 103">
              <a:extLst>
                <a:ext uri="{FF2B5EF4-FFF2-40B4-BE49-F238E27FC236}">
                  <a16:creationId xmlns:a16="http://schemas.microsoft.com/office/drawing/2014/main" id="{3230B96D-413D-BB3E-F227-63D4D5B94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45" name="Rectangle 104">
              <a:extLst>
                <a:ext uri="{FF2B5EF4-FFF2-40B4-BE49-F238E27FC236}">
                  <a16:creationId xmlns:a16="http://schemas.microsoft.com/office/drawing/2014/main" id="{81C3DABA-269E-3CAB-6521-CEF08D9B0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46" name="Rectangle 105">
              <a:extLst>
                <a:ext uri="{FF2B5EF4-FFF2-40B4-BE49-F238E27FC236}">
                  <a16:creationId xmlns:a16="http://schemas.microsoft.com/office/drawing/2014/main" id="{2C031ED9-CCE8-F39E-4AF8-DDA1FE030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47" name="Rectangle 106">
              <a:extLst>
                <a:ext uri="{FF2B5EF4-FFF2-40B4-BE49-F238E27FC236}">
                  <a16:creationId xmlns:a16="http://schemas.microsoft.com/office/drawing/2014/main" id="{3E25DC5A-F054-8088-2AD6-0D1612C18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48" name="Rectangle 107">
              <a:extLst>
                <a:ext uri="{FF2B5EF4-FFF2-40B4-BE49-F238E27FC236}">
                  <a16:creationId xmlns:a16="http://schemas.microsoft.com/office/drawing/2014/main" id="{A58DF1D2-4E36-7103-4ED4-A23A9C71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49" name="Rectangle 108">
              <a:extLst>
                <a:ext uri="{FF2B5EF4-FFF2-40B4-BE49-F238E27FC236}">
                  <a16:creationId xmlns:a16="http://schemas.microsoft.com/office/drawing/2014/main" id="{C4E1E3F9-4EA1-5E91-3FDD-C48D91739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3232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50" name="Rectangle 109">
              <a:extLst>
                <a:ext uri="{FF2B5EF4-FFF2-40B4-BE49-F238E27FC236}">
                  <a16:creationId xmlns:a16="http://schemas.microsoft.com/office/drawing/2014/main" id="{777CD731-9EAE-BCDC-611E-1F575305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51" name="Rectangle 110">
              <a:extLst>
                <a:ext uri="{FF2B5EF4-FFF2-40B4-BE49-F238E27FC236}">
                  <a16:creationId xmlns:a16="http://schemas.microsoft.com/office/drawing/2014/main" id="{38977CC9-215B-6E77-3AC9-634E98D7B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52" name="Rectangle 111">
              <a:extLst>
                <a:ext uri="{FF2B5EF4-FFF2-40B4-BE49-F238E27FC236}">
                  <a16:creationId xmlns:a16="http://schemas.microsoft.com/office/drawing/2014/main" id="{2BFF1F45-A9F5-4D11-AFDE-5F6239C1E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53" name="Rectangle 112">
              <a:extLst>
                <a:ext uri="{FF2B5EF4-FFF2-40B4-BE49-F238E27FC236}">
                  <a16:creationId xmlns:a16="http://schemas.microsoft.com/office/drawing/2014/main" id="{AB0AE9C6-3095-8B16-8585-BE379F029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14</a:t>
              </a:r>
            </a:p>
          </p:txBody>
        </p:sp>
        <p:sp>
          <p:nvSpPr>
            <p:cNvPr id="154" name="Rectangle 113">
              <a:extLst>
                <a:ext uri="{FF2B5EF4-FFF2-40B4-BE49-F238E27FC236}">
                  <a16:creationId xmlns:a16="http://schemas.microsoft.com/office/drawing/2014/main" id="{641D7B4B-6E6C-9466-F2E3-F161C0CE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13</a:t>
              </a:r>
            </a:p>
          </p:txBody>
        </p:sp>
        <p:sp>
          <p:nvSpPr>
            <p:cNvPr id="155" name="Rectangle 114">
              <a:extLst>
                <a:ext uri="{FF2B5EF4-FFF2-40B4-BE49-F238E27FC236}">
                  <a16:creationId xmlns:a16="http://schemas.microsoft.com/office/drawing/2014/main" id="{6BA5A1BE-EBAE-1173-7B4D-DA8F4ACC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12</a:t>
              </a:r>
            </a:p>
          </p:txBody>
        </p:sp>
        <p:sp>
          <p:nvSpPr>
            <p:cNvPr id="156" name="Rectangle 115">
              <a:extLst>
                <a:ext uri="{FF2B5EF4-FFF2-40B4-BE49-F238E27FC236}">
                  <a16:creationId xmlns:a16="http://schemas.microsoft.com/office/drawing/2014/main" id="{784F08A8-468B-1B1E-DAFD-C6146B87A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02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11</a:t>
              </a:r>
            </a:p>
          </p:txBody>
        </p:sp>
        <p:sp>
          <p:nvSpPr>
            <p:cNvPr id="157" name="Rectangle 116">
              <a:extLst>
                <a:ext uri="{FF2B5EF4-FFF2-40B4-BE49-F238E27FC236}">
                  <a16:creationId xmlns:a16="http://schemas.microsoft.com/office/drawing/2014/main" id="{650A8B36-E7C6-B447-628E-9FDACF847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10</a:t>
              </a:r>
            </a:p>
          </p:txBody>
        </p:sp>
        <p:sp>
          <p:nvSpPr>
            <p:cNvPr id="158" name="Rectangle 117">
              <a:extLst>
                <a:ext uri="{FF2B5EF4-FFF2-40B4-BE49-F238E27FC236}">
                  <a16:creationId xmlns:a16="http://schemas.microsoft.com/office/drawing/2014/main" id="{088435D1-4E37-11D1-A88F-1786EC9C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9</a:t>
              </a:r>
            </a:p>
          </p:txBody>
        </p:sp>
        <p:sp>
          <p:nvSpPr>
            <p:cNvPr id="159" name="Rectangle 118">
              <a:extLst>
                <a:ext uri="{FF2B5EF4-FFF2-40B4-BE49-F238E27FC236}">
                  <a16:creationId xmlns:a16="http://schemas.microsoft.com/office/drawing/2014/main" id="{1C2B6CED-1532-6484-4F69-B54484F7C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8</a:t>
              </a:r>
            </a:p>
          </p:txBody>
        </p:sp>
        <p:sp>
          <p:nvSpPr>
            <p:cNvPr id="160" name="Rectangle 119">
              <a:extLst>
                <a:ext uri="{FF2B5EF4-FFF2-40B4-BE49-F238E27FC236}">
                  <a16:creationId xmlns:a16="http://schemas.microsoft.com/office/drawing/2014/main" id="{2BC3EB23-CE2A-9C3F-A13A-8F4F2C1D9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7</a:t>
              </a:r>
            </a:p>
          </p:txBody>
        </p:sp>
        <p:sp>
          <p:nvSpPr>
            <p:cNvPr id="161" name="Rectangle 120">
              <a:extLst>
                <a:ext uri="{FF2B5EF4-FFF2-40B4-BE49-F238E27FC236}">
                  <a16:creationId xmlns:a16="http://schemas.microsoft.com/office/drawing/2014/main" id="{415C14DF-EC81-296A-1BF2-EE1B5841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6</a:t>
              </a:r>
            </a:p>
          </p:txBody>
        </p:sp>
        <p:sp>
          <p:nvSpPr>
            <p:cNvPr id="162" name="Rectangle 121">
              <a:extLst>
                <a:ext uri="{FF2B5EF4-FFF2-40B4-BE49-F238E27FC236}">
                  <a16:creationId xmlns:a16="http://schemas.microsoft.com/office/drawing/2014/main" id="{B51411C6-730A-CA94-D1C0-CCFD25D6C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5</a:t>
              </a:r>
            </a:p>
          </p:txBody>
        </p:sp>
        <p:sp>
          <p:nvSpPr>
            <p:cNvPr id="163" name="Rectangle 122">
              <a:extLst>
                <a:ext uri="{FF2B5EF4-FFF2-40B4-BE49-F238E27FC236}">
                  <a16:creationId xmlns:a16="http://schemas.microsoft.com/office/drawing/2014/main" id="{7F5CCA5B-32E3-8732-FD43-AFFC17A26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302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4</a:t>
              </a:r>
            </a:p>
          </p:txBody>
        </p:sp>
        <p:sp>
          <p:nvSpPr>
            <p:cNvPr id="164" name="Rectangle 123">
              <a:extLst>
                <a:ext uri="{FF2B5EF4-FFF2-40B4-BE49-F238E27FC236}">
                  <a16:creationId xmlns:a16="http://schemas.microsoft.com/office/drawing/2014/main" id="{A9B1FDF0-67F6-DFBC-1038-9211258C5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65" name="Rectangle 124">
              <a:extLst>
                <a:ext uri="{FF2B5EF4-FFF2-40B4-BE49-F238E27FC236}">
                  <a16:creationId xmlns:a16="http://schemas.microsoft.com/office/drawing/2014/main" id="{90ED0391-8EEB-EB9B-5A73-C1F65C6C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66" name="Rectangle 125">
              <a:extLst>
                <a:ext uri="{FF2B5EF4-FFF2-40B4-BE49-F238E27FC236}">
                  <a16:creationId xmlns:a16="http://schemas.microsoft.com/office/drawing/2014/main" id="{B8BB3F15-9787-7A70-6818-C31F80FB1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67" name="Line 126">
              <a:extLst>
                <a:ext uri="{FF2B5EF4-FFF2-40B4-BE49-F238E27FC236}">
                  <a16:creationId xmlns:a16="http://schemas.microsoft.com/office/drawing/2014/main" id="{E7DDEACB-440F-F4C1-E281-9F269BB22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68" name="Line 127">
              <a:extLst>
                <a:ext uri="{FF2B5EF4-FFF2-40B4-BE49-F238E27FC236}">
                  <a16:creationId xmlns:a16="http://schemas.microsoft.com/office/drawing/2014/main" id="{C71CB99C-D9E8-AC58-C221-EF8AEFFE2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440"/>
              <a:ext cx="34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69" name="Line 128">
              <a:extLst>
                <a:ext uri="{FF2B5EF4-FFF2-40B4-BE49-F238E27FC236}">
                  <a16:creationId xmlns:a16="http://schemas.microsoft.com/office/drawing/2014/main" id="{AD3035E5-2AC1-81F5-D04E-06738371D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232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0" name="Line 129">
              <a:extLst>
                <a:ext uri="{FF2B5EF4-FFF2-40B4-BE49-F238E27FC236}">
                  <a16:creationId xmlns:a16="http://schemas.microsoft.com/office/drawing/2014/main" id="{13B40098-3C3D-F438-DD64-A2F50C85A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2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1" name="Line 130">
              <a:extLst>
                <a:ext uri="{FF2B5EF4-FFF2-40B4-BE49-F238E27FC236}">
                  <a16:creationId xmlns:a16="http://schemas.microsoft.com/office/drawing/2014/main" id="{705DF3E8-7E3B-A5AA-6AC6-AD8BFEF707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232"/>
              <a:ext cx="34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2" name="Line 131">
              <a:extLst>
                <a:ext uri="{FF2B5EF4-FFF2-40B4-BE49-F238E27FC236}">
                  <a16:creationId xmlns:a16="http://schemas.microsoft.com/office/drawing/2014/main" id="{3334240A-D96C-E279-4922-FD94779B8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3232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3" name="Line 132">
              <a:extLst>
                <a:ext uri="{FF2B5EF4-FFF2-40B4-BE49-F238E27FC236}">
                  <a16:creationId xmlns:a16="http://schemas.microsoft.com/office/drawing/2014/main" id="{ACEB8933-FA8C-315B-4CF8-313A48135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302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4" name="Line 133">
              <a:extLst>
                <a:ext uri="{FF2B5EF4-FFF2-40B4-BE49-F238E27FC236}">
                  <a16:creationId xmlns:a16="http://schemas.microsoft.com/office/drawing/2014/main" id="{DEDA5BAC-C42D-5BC2-3666-510BF93C5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5" name="Line 134">
              <a:extLst>
                <a:ext uri="{FF2B5EF4-FFF2-40B4-BE49-F238E27FC236}">
                  <a16:creationId xmlns:a16="http://schemas.microsoft.com/office/drawing/2014/main" id="{D855CE8F-CC49-B739-BF89-F9B9550DE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6" name="Line 135">
              <a:extLst>
                <a:ext uri="{FF2B5EF4-FFF2-40B4-BE49-F238E27FC236}">
                  <a16:creationId xmlns:a16="http://schemas.microsoft.com/office/drawing/2014/main" id="{D67FBBF2-73E0-9D15-E430-F0B9CA956A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7" name="Line 136">
              <a:extLst>
                <a:ext uri="{FF2B5EF4-FFF2-40B4-BE49-F238E27FC236}">
                  <a16:creationId xmlns:a16="http://schemas.microsoft.com/office/drawing/2014/main" id="{A391BA11-65BF-F949-D4F6-D17CC690B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302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8" name="Line 137">
              <a:extLst>
                <a:ext uri="{FF2B5EF4-FFF2-40B4-BE49-F238E27FC236}">
                  <a16:creationId xmlns:a16="http://schemas.microsoft.com/office/drawing/2014/main" id="{9A58AC3E-C10F-1BCE-D6C1-BF54E852B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79" name="Line 138">
              <a:extLst>
                <a:ext uri="{FF2B5EF4-FFF2-40B4-BE49-F238E27FC236}">
                  <a16:creationId xmlns:a16="http://schemas.microsoft.com/office/drawing/2014/main" id="{EE6DED53-A8B3-22A7-9B4F-43FD7C13C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9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0" name="Line 139">
              <a:extLst>
                <a:ext uri="{FF2B5EF4-FFF2-40B4-BE49-F238E27FC236}">
                  <a16:creationId xmlns:a16="http://schemas.microsoft.com/office/drawing/2014/main" id="{FCAEFCC3-360B-6BAF-8B01-6BDA6B657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1" name="Line 140">
              <a:extLst>
                <a:ext uri="{FF2B5EF4-FFF2-40B4-BE49-F238E27FC236}">
                  <a16:creationId xmlns:a16="http://schemas.microsoft.com/office/drawing/2014/main" id="{33E0924D-D89E-BDEC-40E3-AEB8A8EDC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2" name="Line 141">
              <a:extLst>
                <a:ext uri="{FF2B5EF4-FFF2-40B4-BE49-F238E27FC236}">
                  <a16:creationId xmlns:a16="http://schemas.microsoft.com/office/drawing/2014/main" id="{A424BD6D-C6FA-E192-2AC8-4DE824D10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9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3" name="Line 142">
              <a:extLst>
                <a:ext uri="{FF2B5EF4-FFF2-40B4-BE49-F238E27FC236}">
                  <a16:creationId xmlns:a16="http://schemas.microsoft.com/office/drawing/2014/main" id="{48F42CD9-1775-28BC-ADED-54157F391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4" name="Line 143">
              <a:extLst>
                <a:ext uri="{FF2B5EF4-FFF2-40B4-BE49-F238E27FC236}">
                  <a16:creationId xmlns:a16="http://schemas.microsoft.com/office/drawing/2014/main" id="{F5EF7B3C-850C-CA78-8782-00D3A673B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5" name="Line 144">
              <a:extLst>
                <a:ext uri="{FF2B5EF4-FFF2-40B4-BE49-F238E27FC236}">
                  <a16:creationId xmlns:a16="http://schemas.microsoft.com/office/drawing/2014/main" id="{35B9E8E5-384E-3B1D-04CE-8733B0788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6" name="Line 145">
              <a:extLst>
                <a:ext uri="{FF2B5EF4-FFF2-40B4-BE49-F238E27FC236}">
                  <a16:creationId xmlns:a16="http://schemas.microsoft.com/office/drawing/2014/main" id="{C60163C6-A9A9-AC7E-5C6F-11FCCC965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7" name="Line 146">
              <a:extLst>
                <a:ext uri="{FF2B5EF4-FFF2-40B4-BE49-F238E27FC236}">
                  <a16:creationId xmlns:a16="http://schemas.microsoft.com/office/drawing/2014/main" id="{95EDB9E7-2A7C-27F2-5299-A2F91EB7E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8" name="Line 147">
              <a:extLst>
                <a:ext uri="{FF2B5EF4-FFF2-40B4-BE49-F238E27FC236}">
                  <a16:creationId xmlns:a16="http://schemas.microsoft.com/office/drawing/2014/main" id="{896223C8-A965-2F4B-80A4-8A460C9BF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89" name="Line 148">
              <a:extLst>
                <a:ext uri="{FF2B5EF4-FFF2-40B4-BE49-F238E27FC236}">
                  <a16:creationId xmlns:a16="http://schemas.microsoft.com/office/drawing/2014/main" id="{13F21A0F-C4F4-267D-D954-A019DF43F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0" name="Line 149">
              <a:extLst>
                <a:ext uri="{FF2B5EF4-FFF2-40B4-BE49-F238E27FC236}">
                  <a16:creationId xmlns:a16="http://schemas.microsoft.com/office/drawing/2014/main" id="{3616E80A-DB2A-5ED3-AD61-4C4F39680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1" name="Line 150">
              <a:extLst>
                <a:ext uri="{FF2B5EF4-FFF2-40B4-BE49-F238E27FC236}">
                  <a16:creationId xmlns:a16="http://schemas.microsoft.com/office/drawing/2014/main" id="{91CE5BA0-2905-9C45-F1AB-18A3C1CF7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02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2" name="Line 151">
              <a:extLst>
                <a:ext uri="{FF2B5EF4-FFF2-40B4-BE49-F238E27FC236}">
                  <a16:creationId xmlns:a16="http://schemas.microsoft.com/office/drawing/2014/main" id="{3AA581FF-F67A-B4CA-5C8A-3F8BFA34F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3" name="Line 152">
              <a:extLst>
                <a:ext uri="{FF2B5EF4-FFF2-40B4-BE49-F238E27FC236}">
                  <a16:creationId xmlns:a16="http://schemas.microsoft.com/office/drawing/2014/main" id="{D431DD1C-300E-2382-2BCC-60455B631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4" name="Line 153">
              <a:extLst>
                <a:ext uri="{FF2B5EF4-FFF2-40B4-BE49-F238E27FC236}">
                  <a16:creationId xmlns:a16="http://schemas.microsoft.com/office/drawing/2014/main" id="{1B1A5F7B-1920-D577-9131-39180DE8D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5" name="Line 154">
              <a:extLst>
                <a:ext uri="{FF2B5EF4-FFF2-40B4-BE49-F238E27FC236}">
                  <a16:creationId xmlns:a16="http://schemas.microsoft.com/office/drawing/2014/main" id="{17117EF1-06B4-B951-5A81-9A92E9C3E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6" name="Line 155">
              <a:extLst>
                <a:ext uri="{FF2B5EF4-FFF2-40B4-BE49-F238E27FC236}">
                  <a16:creationId xmlns:a16="http://schemas.microsoft.com/office/drawing/2014/main" id="{496BAAFB-D62E-5669-A5F1-49114881B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7" name="Line 156">
              <a:extLst>
                <a:ext uri="{FF2B5EF4-FFF2-40B4-BE49-F238E27FC236}">
                  <a16:creationId xmlns:a16="http://schemas.microsoft.com/office/drawing/2014/main" id="{F112FB08-9505-0B66-A074-9A494F3D1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8" name="Line 157">
              <a:extLst>
                <a:ext uri="{FF2B5EF4-FFF2-40B4-BE49-F238E27FC236}">
                  <a16:creationId xmlns:a16="http://schemas.microsoft.com/office/drawing/2014/main" id="{AFEACEEF-5327-28DE-0F16-5FEC8E7EE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99" name="Line 158">
              <a:extLst>
                <a:ext uri="{FF2B5EF4-FFF2-40B4-BE49-F238E27FC236}">
                  <a16:creationId xmlns:a16="http://schemas.microsoft.com/office/drawing/2014/main" id="{2163F6B5-A96D-C5A5-BCA5-28FBA9B6E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00" name="Text Box 159">
              <a:extLst>
                <a:ext uri="{FF2B5EF4-FFF2-40B4-BE49-F238E27FC236}">
                  <a16:creationId xmlns:a16="http://schemas.microsoft.com/office/drawing/2014/main" id="{F358F135-503A-CC00-C085-8F40AB507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" y="3041"/>
              <a:ext cx="535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Iteration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Rank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4801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3A6F8B-2904-07ED-B65E-71083438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pPr marL="87313" indent="0">
              <a:buNone/>
            </a:pPr>
            <a:endParaRPr kumimoji="1" lang="en-US" altLang="ko-Kore-KR" dirty="0"/>
          </a:p>
          <a:p>
            <a:r>
              <a:rPr kumimoji="1" lang="ko-KR" altLang="en-US" dirty="0"/>
              <a:t>반복회수 </a:t>
            </a:r>
            <a:r>
              <a:rPr kumimoji="1" lang="en-US" altLang="ko-Kore-KR" dirty="0"/>
              <a:t>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개의 프로세스에 할당할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</a:t>
            </a:r>
            <a:r>
              <a:rPr kumimoji="1" lang="ko-KR" altLang="en-US" dirty="0"/>
              <a:t>로 나눈 몫을 </a:t>
            </a:r>
            <a:r>
              <a:rPr kumimoji="1" lang="en-US" altLang="ko-KR" dirty="0"/>
              <a:t>p, </a:t>
            </a:r>
            <a:r>
              <a:rPr kumimoji="1" lang="ko-KR" altLang="en-US" dirty="0"/>
              <a:t>나머지를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이라 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n = p Ⅹ q + r</a:t>
            </a:r>
          </a:p>
          <a:p>
            <a:r>
              <a:rPr kumimoji="1" lang="ko-KR" altLang="en-US" dirty="0"/>
              <a:t>프로세스</a:t>
            </a:r>
            <a:r>
              <a:rPr kumimoji="1" lang="en-US" altLang="ko-Kore-KR" dirty="0"/>
              <a:t> 0..r-1 </a:t>
            </a:r>
            <a:r>
              <a:rPr kumimoji="1" lang="ko-KR" altLang="en-US" dirty="0"/>
              <a:t>는 </a:t>
            </a:r>
            <a:r>
              <a:rPr kumimoji="1" lang="en-US" altLang="ko-Kore-KR" dirty="0"/>
              <a:t>q + 1</a:t>
            </a:r>
            <a:r>
              <a:rPr kumimoji="1" lang="ko-KR" altLang="en-US" dirty="0"/>
              <a:t>개의 반복문을 </a:t>
            </a:r>
            <a:r>
              <a:rPr kumimoji="1" lang="ko-KR" altLang="en-US" dirty="0" err="1"/>
              <a:t>할당받으며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 프로세스는 </a:t>
            </a:r>
            <a:r>
              <a:rPr kumimoji="1" lang="en-US" altLang="ko-KR" dirty="0"/>
              <a:t>q</a:t>
            </a:r>
            <a:r>
              <a:rPr kumimoji="1" lang="ko-KR" altLang="en-US" dirty="0"/>
              <a:t>개의 반복문을 할당 받음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n = r(q+1) + (p-r)q</a:t>
            </a:r>
          </a:p>
          <a:p>
            <a:endParaRPr kumimoji="1" lang="en-US" altLang="ko-Kore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941A5-1E5C-1B98-A858-69F5AFC7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962E46-04FB-6A03-6371-B4267AE7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Block distribution – </a:t>
            </a:r>
            <a:r>
              <a:rPr kumimoji="1" lang="en-US" altLang="ko-Kore-KR" dirty="0" err="1"/>
              <a:t>para_range</a:t>
            </a:r>
            <a:endParaRPr kumimoji="1" lang="ko-Kore-KR" altLang="en-US" dirty="0"/>
          </a:p>
        </p:txBody>
      </p:sp>
      <p:grpSp>
        <p:nvGrpSpPr>
          <p:cNvPr id="6" name="Group 161">
            <a:extLst>
              <a:ext uri="{FF2B5EF4-FFF2-40B4-BE49-F238E27FC236}">
                <a16:creationId xmlns:a16="http://schemas.microsoft.com/office/drawing/2014/main" id="{D5F219C1-6C47-1107-6AA3-19482AA47459}"/>
              </a:ext>
            </a:extLst>
          </p:cNvPr>
          <p:cNvGrpSpPr>
            <a:grpSpLocks/>
          </p:cNvGrpSpPr>
          <p:nvPr/>
        </p:nvGrpSpPr>
        <p:grpSpPr bwMode="auto">
          <a:xfrm>
            <a:off x="1265890" y="980660"/>
            <a:ext cx="6386513" cy="660400"/>
            <a:chOff x="825" y="3024"/>
            <a:chExt cx="4023" cy="416"/>
          </a:xfrm>
        </p:grpSpPr>
        <p:sp>
          <p:nvSpPr>
            <p:cNvPr id="7" name="Rectangle 98">
              <a:extLst>
                <a:ext uri="{FF2B5EF4-FFF2-40B4-BE49-F238E27FC236}">
                  <a16:creationId xmlns:a16="http://schemas.microsoft.com/office/drawing/2014/main" id="{F3E596CD-CAA6-ABDF-E6C2-B52F0C01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8" name="Rectangle 99">
              <a:extLst>
                <a:ext uri="{FF2B5EF4-FFF2-40B4-BE49-F238E27FC236}">
                  <a16:creationId xmlns:a16="http://schemas.microsoft.com/office/drawing/2014/main" id="{DAD7AD7F-6DAA-4B8A-701A-055E3234B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9" name="Rectangle 100">
              <a:extLst>
                <a:ext uri="{FF2B5EF4-FFF2-40B4-BE49-F238E27FC236}">
                  <a16:creationId xmlns:a16="http://schemas.microsoft.com/office/drawing/2014/main" id="{8DFBCA35-9240-B6A1-84ED-94BDD89B3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11" name="Rectangle 101">
              <a:extLst>
                <a:ext uri="{FF2B5EF4-FFF2-40B4-BE49-F238E27FC236}">
                  <a16:creationId xmlns:a16="http://schemas.microsoft.com/office/drawing/2014/main" id="{EA185C25-52A4-D0CF-1F3A-72492A7FB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232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2" name="Rectangle 102">
              <a:extLst>
                <a:ext uri="{FF2B5EF4-FFF2-40B4-BE49-F238E27FC236}">
                  <a16:creationId xmlns:a16="http://schemas.microsoft.com/office/drawing/2014/main" id="{DF370EBB-A8E6-8EA3-DBDD-775162DAA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3" name="Rectangle 103">
              <a:extLst>
                <a:ext uri="{FF2B5EF4-FFF2-40B4-BE49-F238E27FC236}">
                  <a16:creationId xmlns:a16="http://schemas.microsoft.com/office/drawing/2014/main" id="{DC96BC31-80F2-5F52-942F-0FB2E9F8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14" name="Rectangle 104">
              <a:extLst>
                <a:ext uri="{FF2B5EF4-FFF2-40B4-BE49-F238E27FC236}">
                  <a16:creationId xmlns:a16="http://schemas.microsoft.com/office/drawing/2014/main" id="{1C6DEFDD-BE5F-5688-6FFC-88FC43646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5" name="Rectangle 105">
              <a:extLst>
                <a:ext uri="{FF2B5EF4-FFF2-40B4-BE49-F238E27FC236}">
                  <a16:creationId xmlns:a16="http://schemas.microsoft.com/office/drawing/2014/main" id="{5501CD21-F85E-F88D-4572-AC1B714A0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6" name="Rectangle 106">
              <a:extLst>
                <a:ext uri="{FF2B5EF4-FFF2-40B4-BE49-F238E27FC236}">
                  <a16:creationId xmlns:a16="http://schemas.microsoft.com/office/drawing/2014/main" id="{C248520C-643D-B6AD-57B5-C3436772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7" name="Rectangle 107">
              <a:extLst>
                <a:ext uri="{FF2B5EF4-FFF2-40B4-BE49-F238E27FC236}">
                  <a16:creationId xmlns:a16="http://schemas.microsoft.com/office/drawing/2014/main" id="{FC605547-9121-B3E9-68AA-612D4EA17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18" name="Rectangle 108">
              <a:extLst>
                <a:ext uri="{FF2B5EF4-FFF2-40B4-BE49-F238E27FC236}">
                  <a16:creationId xmlns:a16="http://schemas.microsoft.com/office/drawing/2014/main" id="{A6A067BE-CC35-93EB-B04D-74257CE0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3232"/>
              <a:ext cx="246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19" name="Rectangle 109">
              <a:extLst>
                <a:ext uri="{FF2B5EF4-FFF2-40B4-BE49-F238E27FC236}">
                  <a16:creationId xmlns:a16="http://schemas.microsoft.com/office/drawing/2014/main" id="{764B1846-D267-7374-6A06-8DC4D26C4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20" name="Rectangle 110">
              <a:extLst>
                <a:ext uri="{FF2B5EF4-FFF2-40B4-BE49-F238E27FC236}">
                  <a16:creationId xmlns:a16="http://schemas.microsoft.com/office/drawing/2014/main" id="{1F19FC82-B30A-2C56-89E0-E2F1D6618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21" name="Rectangle 111">
              <a:extLst>
                <a:ext uri="{FF2B5EF4-FFF2-40B4-BE49-F238E27FC236}">
                  <a16:creationId xmlns:a16="http://schemas.microsoft.com/office/drawing/2014/main" id="{E87D4FC0-59F6-8BC3-71F4-51E411B1F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232"/>
              <a:ext cx="247" cy="208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0</a:t>
              </a:r>
            </a:p>
          </p:txBody>
        </p:sp>
        <p:sp>
          <p:nvSpPr>
            <p:cNvPr id="22" name="Rectangle 112">
              <a:extLst>
                <a:ext uri="{FF2B5EF4-FFF2-40B4-BE49-F238E27FC236}">
                  <a16:creationId xmlns:a16="http://schemas.microsoft.com/office/drawing/2014/main" id="{35FAFA10-AE44-F20F-87B3-E7801391D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14</a:t>
              </a:r>
            </a:p>
          </p:txBody>
        </p:sp>
        <p:sp>
          <p:nvSpPr>
            <p:cNvPr id="23" name="Rectangle 113">
              <a:extLst>
                <a:ext uri="{FF2B5EF4-FFF2-40B4-BE49-F238E27FC236}">
                  <a16:creationId xmlns:a16="http://schemas.microsoft.com/office/drawing/2014/main" id="{9C8640E0-02F4-B8B1-4623-96D0DDCD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13</a:t>
              </a:r>
            </a:p>
          </p:txBody>
        </p:sp>
        <p:sp>
          <p:nvSpPr>
            <p:cNvPr id="24" name="Rectangle 114">
              <a:extLst>
                <a:ext uri="{FF2B5EF4-FFF2-40B4-BE49-F238E27FC236}">
                  <a16:creationId xmlns:a16="http://schemas.microsoft.com/office/drawing/2014/main" id="{CBDAED4E-9D7F-42DB-9033-7C5400779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12</a:t>
              </a:r>
            </a:p>
          </p:txBody>
        </p:sp>
        <p:sp>
          <p:nvSpPr>
            <p:cNvPr id="25" name="Rectangle 115">
              <a:extLst>
                <a:ext uri="{FF2B5EF4-FFF2-40B4-BE49-F238E27FC236}">
                  <a16:creationId xmlns:a16="http://schemas.microsoft.com/office/drawing/2014/main" id="{0913D795-5828-C247-C22E-85B363EDB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02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11</a:t>
              </a:r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1E74CF4F-FF91-7F6B-B0E0-25474D66C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10</a:t>
              </a:r>
            </a:p>
          </p:txBody>
        </p:sp>
        <p:sp>
          <p:nvSpPr>
            <p:cNvPr id="27" name="Rectangle 117">
              <a:extLst>
                <a:ext uri="{FF2B5EF4-FFF2-40B4-BE49-F238E27FC236}">
                  <a16:creationId xmlns:a16="http://schemas.microsoft.com/office/drawing/2014/main" id="{D29E6780-5DFD-0E6C-C1B1-C6FB035DD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9</a:t>
              </a:r>
            </a:p>
          </p:txBody>
        </p:sp>
        <p:sp>
          <p:nvSpPr>
            <p:cNvPr id="28" name="Rectangle 118">
              <a:extLst>
                <a:ext uri="{FF2B5EF4-FFF2-40B4-BE49-F238E27FC236}">
                  <a16:creationId xmlns:a16="http://schemas.microsoft.com/office/drawing/2014/main" id="{EF848059-F270-007A-1086-1D9071C89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8</a:t>
              </a:r>
            </a:p>
          </p:txBody>
        </p:sp>
        <p:sp>
          <p:nvSpPr>
            <p:cNvPr id="29" name="Rectangle 119">
              <a:extLst>
                <a:ext uri="{FF2B5EF4-FFF2-40B4-BE49-F238E27FC236}">
                  <a16:creationId xmlns:a16="http://schemas.microsoft.com/office/drawing/2014/main" id="{9C667C19-6A15-DCCD-462F-6ABCFC100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7</a:t>
              </a:r>
            </a:p>
          </p:txBody>
        </p:sp>
        <p:sp>
          <p:nvSpPr>
            <p:cNvPr id="30" name="Rectangle 120">
              <a:extLst>
                <a:ext uri="{FF2B5EF4-FFF2-40B4-BE49-F238E27FC236}">
                  <a16:creationId xmlns:a16="http://schemas.microsoft.com/office/drawing/2014/main" id="{789C9E25-6452-EE6D-4376-B3500FF13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6</a:t>
              </a:r>
            </a:p>
          </p:txBody>
        </p:sp>
        <p:sp>
          <p:nvSpPr>
            <p:cNvPr id="31" name="Rectangle 121">
              <a:extLst>
                <a:ext uri="{FF2B5EF4-FFF2-40B4-BE49-F238E27FC236}">
                  <a16:creationId xmlns:a16="http://schemas.microsoft.com/office/drawing/2014/main" id="{39984128-05D2-EADD-8E70-8C2D68EE6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5</a:t>
              </a:r>
            </a:p>
          </p:txBody>
        </p:sp>
        <p:sp>
          <p:nvSpPr>
            <p:cNvPr id="32" name="Rectangle 122">
              <a:extLst>
                <a:ext uri="{FF2B5EF4-FFF2-40B4-BE49-F238E27FC236}">
                  <a16:creationId xmlns:a16="http://schemas.microsoft.com/office/drawing/2014/main" id="{96626FB2-019F-022D-C826-1FB1EFE35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3024"/>
              <a:ext cx="246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4</a:t>
              </a:r>
            </a:p>
          </p:txBody>
        </p:sp>
        <p:sp>
          <p:nvSpPr>
            <p:cNvPr id="33" name="Rectangle 123">
              <a:extLst>
                <a:ext uri="{FF2B5EF4-FFF2-40B4-BE49-F238E27FC236}">
                  <a16:creationId xmlns:a16="http://schemas.microsoft.com/office/drawing/2014/main" id="{3B539AD4-DE85-4E09-F17E-FB093049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3</a:t>
              </a:r>
            </a:p>
          </p:txBody>
        </p:sp>
        <p:sp>
          <p:nvSpPr>
            <p:cNvPr id="34" name="Rectangle 124">
              <a:extLst>
                <a:ext uri="{FF2B5EF4-FFF2-40B4-BE49-F238E27FC236}">
                  <a16:creationId xmlns:a16="http://schemas.microsoft.com/office/drawing/2014/main" id="{3A785901-1C53-E1A6-9196-424EABAC4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2</a:t>
              </a:r>
            </a:p>
          </p:txBody>
        </p:sp>
        <p:sp>
          <p:nvSpPr>
            <p:cNvPr id="35" name="Rectangle 125">
              <a:extLst>
                <a:ext uri="{FF2B5EF4-FFF2-40B4-BE49-F238E27FC236}">
                  <a16:creationId xmlns:a16="http://schemas.microsoft.com/office/drawing/2014/main" id="{29068322-711C-6A4A-865C-C3C4139BD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024"/>
              <a:ext cx="247" cy="2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b="1" dirty="0">
                  <a:latin typeface="KoPubDotum Bold" pitchFamily="2" charset="-127"/>
                  <a:ea typeface="KoPubDotum Bold" pitchFamily="2" charset="-127"/>
                </a:rPr>
                <a:t>1</a:t>
              </a:r>
            </a:p>
          </p:txBody>
        </p:sp>
        <p:sp>
          <p:nvSpPr>
            <p:cNvPr id="36" name="Line 126">
              <a:extLst>
                <a:ext uri="{FF2B5EF4-FFF2-40B4-BE49-F238E27FC236}">
                  <a16:creationId xmlns:a16="http://schemas.microsoft.com/office/drawing/2014/main" id="{345D9BAC-1901-1AED-1FD7-5747AA3B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7" name="Line 127">
              <a:extLst>
                <a:ext uri="{FF2B5EF4-FFF2-40B4-BE49-F238E27FC236}">
                  <a16:creationId xmlns:a16="http://schemas.microsoft.com/office/drawing/2014/main" id="{0AE304FF-2806-3183-1E7A-359797817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440"/>
              <a:ext cx="34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8" name="Line 128">
              <a:extLst>
                <a:ext uri="{FF2B5EF4-FFF2-40B4-BE49-F238E27FC236}">
                  <a16:creationId xmlns:a16="http://schemas.microsoft.com/office/drawing/2014/main" id="{B004B603-1D0E-0714-A08C-4922EAB23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232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9" name="Line 129">
              <a:extLst>
                <a:ext uri="{FF2B5EF4-FFF2-40B4-BE49-F238E27FC236}">
                  <a16:creationId xmlns:a16="http://schemas.microsoft.com/office/drawing/2014/main" id="{0206EC97-4688-BB0B-2111-3D11DC2E2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2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0" name="Line 130">
              <a:extLst>
                <a:ext uri="{FF2B5EF4-FFF2-40B4-BE49-F238E27FC236}">
                  <a16:creationId xmlns:a16="http://schemas.microsoft.com/office/drawing/2014/main" id="{01170D8D-AC7F-F05C-4EB2-793CE024B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232"/>
              <a:ext cx="34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1" name="Line 131">
              <a:extLst>
                <a:ext uri="{FF2B5EF4-FFF2-40B4-BE49-F238E27FC236}">
                  <a16:creationId xmlns:a16="http://schemas.microsoft.com/office/drawing/2014/main" id="{4260BF0C-DEC6-B42C-6B48-114A7B652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3232"/>
              <a:ext cx="0" cy="20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2" name="Line 132">
              <a:extLst>
                <a:ext uri="{FF2B5EF4-FFF2-40B4-BE49-F238E27FC236}">
                  <a16:creationId xmlns:a16="http://schemas.microsoft.com/office/drawing/2014/main" id="{B31D7871-4874-EF4A-262F-ECE02B075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3024"/>
              <a:ext cx="0" cy="208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3" name="Line 133">
              <a:extLst>
                <a:ext uri="{FF2B5EF4-FFF2-40B4-BE49-F238E27FC236}">
                  <a16:creationId xmlns:a16="http://schemas.microsoft.com/office/drawing/2014/main" id="{2B885773-B827-0CE1-9E08-C20B20351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4" name="Line 134">
              <a:extLst>
                <a:ext uri="{FF2B5EF4-FFF2-40B4-BE49-F238E27FC236}">
                  <a16:creationId xmlns:a16="http://schemas.microsoft.com/office/drawing/2014/main" id="{9145C3E7-D899-3B44-F9DE-EEB7F1BF2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5" name="Line 135">
              <a:extLst>
                <a:ext uri="{FF2B5EF4-FFF2-40B4-BE49-F238E27FC236}">
                  <a16:creationId xmlns:a16="http://schemas.microsoft.com/office/drawing/2014/main" id="{1937B6AA-44DD-A4F5-BD37-0EEEF2FB7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9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6" name="Line 136">
              <a:extLst>
                <a:ext uri="{FF2B5EF4-FFF2-40B4-BE49-F238E27FC236}">
                  <a16:creationId xmlns:a16="http://schemas.microsoft.com/office/drawing/2014/main" id="{8689A7C9-C567-9064-A1D0-3A0749254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302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7" name="Line 137">
              <a:extLst>
                <a:ext uri="{FF2B5EF4-FFF2-40B4-BE49-F238E27FC236}">
                  <a16:creationId xmlns:a16="http://schemas.microsoft.com/office/drawing/2014/main" id="{C958CF43-CF7E-ED46-9E18-7ACB8F87B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8" name="Line 138">
              <a:extLst>
                <a:ext uri="{FF2B5EF4-FFF2-40B4-BE49-F238E27FC236}">
                  <a16:creationId xmlns:a16="http://schemas.microsoft.com/office/drawing/2014/main" id="{E98125B0-E389-EFA9-A6C5-75EC62A9B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9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9" name="Line 139">
              <a:extLst>
                <a:ext uri="{FF2B5EF4-FFF2-40B4-BE49-F238E27FC236}">
                  <a16:creationId xmlns:a16="http://schemas.microsoft.com/office/drawing/2014/main" id="{33DC9A5E-4CF9-BDFA-EEEE-70B7CD8B7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0" name="Line 140">
              <a:extLst>
                <a:ext uri="{FF2B5EF4-FFF2-40B4-BE49-F238E27FC236}">
                  <a16:creationId xmlns:a16="http://schemas.microsoft.com/office/drawing/2014/main" id="{3AF0F44A-525B-1134-5BB1-69034F6C4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1" name="Line 141">
              <a:extLst>
                <a:ext uri="{FF2B5EF4-FFF2-40B4-BE49-F238E27FC236}">
                  <a16:creationId xmlns:a16="http://schemas.microsoft.com/office/drawing/2014/main" id="{5259BD5D-2364-7B92-CCF9-0AF1159B6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9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2" name="Line 142">
              <a:extLst>
                <a:ext uri="{FF2B5EF4-FFF2-40B4-BE49-F238E27FC236}">
                  <a16:creationId xmlns:a16="http://schemas.microsoft.com/office/drawing/2014/main" id="{5C7B6910-FE18-91DB-F9F7-7979A10D4F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3" name="Line 143">
              <a:extLst>
                <a:ext uri="{FF2B5EF4-FFF2-40B4-BE49-F238E27FC236}">
                  <a16:creationId xmlns:a16="http://schemas.microsoft.com/office/drawing/2014/main" id="{9A610F15-A09A-A36C-9DC0-5E585AD6E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4" name="Line 144">
              <a:extLst>
                <a:ext uri="{FF2B5EF4-FFF2-40B4-BE49-F238E27FC236}">
                  <a16:creationId xmlns:a16="http://schemas.microsoft.com/office/drawing/2014/main" id="{AF085582-0EAC-928D-8D08-CFE14378D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5" name="Line 145">
              <a:extLst>
                <a:ext uri="{FF2B5EF4-FFF2-40B4-BE49-F238E27FC236}">
                  <a16:creationId xmlns:a16="http://schemas.microsoft.com/office/drawing/2014/main" id="{197BD74F-AD43-5F95-B8C0-2E7B1DACB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3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6" name="Line 146">
              <a:extLst>
                <a:ext uri="{FF2B5EF4-FFF2-40B4-BE49-F238E27FC236}">
                  <a16:creationId xmlns:a16="http://schemas.microsoft.com/office/drawing/2014/main" id="{184C0D59-8239-9548-4276-1D774B36E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7" name="Line 147">
              <a:extLst>
                <a:ext uri="{FF2B5EF4-FFF2-40B4-BE49-F238E27FC236}">
                  <a16:creationId xmlns:a16="http://schemas.microsoft.com/office/drawing/2014/main" id="{921EE1A0-86CF-F853-BA5C-C30177879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8" name="Line 148">
              <a:extLst>
                <a:ext uri="{FF2B5EF4-FFF2-40B4-BE49-F238E27FC236}">
                  <a16:creationId xmlns:a16="http://schemas.microsoft.com/office/drawing/2014/main" id="{A94D4AA3-E5AE-D9ED-A8C0-2E2EB3A28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59" name="Line 149">
              <a:extLst>
                <a:ext uri="{FF2B5EF4-FFF2-40B4-BE49-F238E27FC236}">
                  <a16:creationId xmlns:a16="http://schemas.microsoft.com/office/drawing/2014/main" id="{37091CB2-82E0-5B53-A8F5-01AD9CE95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0" name="Line 150">
              <a:extLst>
                <a:ext uri="{FF2B5EF4-FFF2-40B4-BE49-F238E27FC236}">
                  <a16:creationId xmlns:a16="http://schemas.microsoft.com/office/drawing/2014/main" id="{5F49AD5B-6814-E6E4-16B2-7BA2CEB55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024"/>
              <a:ext cx="2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1" name="Line 151">
              <a:extLst>
                <a:ext uri="{FF2B5EF4-FFF2-40B4-BE49-F238E27FC236}">
                  <a16:creationId xmlns:a16="http://schemas.microsoft.com/office/drawing/2014/main" id="{725FAFF5-AC3F-3B93-5CA3-82E74E71E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4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2" name="Line 152">
              <a:extLst>
                <a:ext uri="{FF2B5EF4-FFF2-40B4-BE49-F238E27FC236}">
                  <a16:creationId xmlns:a16="http://schemas.microsoft.com/office/drawing/2014/main" id="{970064E5-8594-BF31-0E9F-1D1688178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3" name="Line 153">
              <a:extLst>
                <a:ext uri="{FF2B5EF4-FFF2-40B4-BE49-F238E27FC236}">
                  <a16:creationId xmlns:a16="http://schemas.microsoft.com/office/drawing/2014/main" id="{4055B43D-5689-448E-64C4-064923802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4" name="Line 154">
              <a:extLst>
                <a:ext uri="{FF2B5EF4-FFF2-40B4-BE49-F238E27FC236}">
                  <a16:creationId xmlns:a16="http://schemas.microsoft.com/office/drawing/2014/main" id="{B5336203-3FB4-A1A4-773D-5B3DC306F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5" name="Line 155">
              <a:extLst>
                <a:ext uri="{FF2B5EF4-FFF2-40B4-BE49-F238E27FC236}">
                  <a16:creationId xmlns:a16="http://schemas.microsoft.com/office/drawing/2014/main" id="{205E349B-262B-93AE-EC14-BDD26FD76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6" name="Line 156">
              <a:extLst>
                <a:ext uri="{FF2B5EF4-FFF2-40B4-BE49-F238E27FC236}">
                  <a16:creationId xmlns:a16="http://schemas.microsoft.com/office/drawing/2014/main" id="{D4950B9D-6C27-671A-8C6A-17D9D30D8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3024"/>
              <a:ext cx="247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7" name="Line 157">
              <a:extLst>
                <a:ext uri="{FF2B5EF4-FFF2-40B4-BE49-F238E27FC236}">
                  <a16:creationId xmlns:a16="http://schemas.microsoft.com/office/drawing/2014/main" id="{A258CA93-A3C2-382E-481D-78394586A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8" name="Line 158">
              <a:extLst>
                <a:ext uri="{FF2B5EF4-FFF2-40B4-BE49-F238E27FC236}">
                  <a16:creationId xmlns:a16="http://schemas.microsoft.com/office/drawing/2014/main" id="{086E1530-D11D-E5B1-376D-562824129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3232"/>
              <a:ext cx="0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9" name="Text Box 159">
              <a:extLst>
                <a:ext uri="{FF2B5EF4-FFF2-40B4-BE49-F238E27FC236}">
                  <a16:creationId xmlns:a16="http://schemas.microsoft.com/office/drawing/2014/main" id="{6463496D-7338-9C0C-B398-3CE970FE9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" y="3041"/>
              <a:ext cx="535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Iteration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Rank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153C244-57C3-E205-8F03-344F3BF14845}"/>
              </a:ext>
            </a:extLst>
          </p:cNvPr>
          <p:cNvSpPr/>
          <p:nvPr/>
        </p:nvSpPr>
        <p:spPr>
          <a:xfrm>
            <a:off x="576263" y="3946702"/>
            <a:ext cx="5831728" cy="160043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n2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divmod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n2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),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min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])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if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iwork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[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&gt;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   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return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endParaRPr lang="en" altLang="ko-KR" sz="14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8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</a:t>
            </a:r>
            <a:r>
              <a:rPr lang="ko-KR" altLang="en-US" dirty="0"/>
              <a:t>는 프로세스간 메시지 전달을 위한 데이터 통신 라이브러리</a:t>
            </a:r>
            <a:endParaRPr lang="en-US" altLang="ko-KR" dirty="0"/>
          </a:p>
          <a:p>
            <a:pPr lvl="1"/>
            <a:r>
              <a:rPr lang="ko-KR" altLang="en-US" dirty="0" err="1"/>
              <a:t>프로세스간의</a:t>
            </a:r>
            <a:r>
              <a:rPr lang="ko-KR" altLang="en-US" dirty="0"/>
              <a:t> 다양한 통신</a:t>
            </a:r>
            <a:r>
              <a:rPr lang="en-US" altLang="ko-KR" dirty="0"/>
              <a:t>, </a:t>
            </a:r>
            <a:r>
              <a:rPr lang="ko-KR" altLang="en-US" dirty="0"/>
              <a:t>메시지 동기화</a:t>
            </a:r>
            <a:r>
              <a:rPr lang="en-US" altLang="ko-KR" dirty="0"/>
              <a:t>, </a:t>
            </a:r>
            <a:r>
              <a:rPr lang="ko-KR" altLang="en-US" dirty="0"/>
              <a:t>병렬파일</a:t>
            </a:r>
            <a:r>
              <a:rPr lang="en-US" altLang="ko-KR" dirty="0"/>
              <a:t>IO </a:t>
            </a:r>
            <a:r>
              <a:rPr lang="ko-KR" altLang="en-US" dirty="0"/>
              <a:t>등을 위한 함수</a:t>
            </a:r>
            <a:r>
              <a:rPr lang="en-US" altLang="ko-KR" dirty="0"/>
              <a:t>/</a:t>
            </a:r>
            <a:r>
              <a:rPr lang="ko-KR" altLang="en-US" dirty="0"/>
              <a:t>서브루틴</a:t>
            </a:r>
            <a:endParaRPr lang="en-US" altLang="ko-KR" dirty="0"/>
          </a:p>
          <a:p>
            <a:pPr lvl="1"/>
            <a:r>
              <a:rPr lang="ko-KR" altLang="en-US" dirty="0"/>
              <a:t>복수 개의 프로세스를 실행시키기 위한 실행 파일</a:t>
            </a:r>
            <a:endParaRPr lang="en-US" altLang="ko-KR" dirty="0"/>
          </a:p>
          <a:p>
            <a:pPr lvl="1"/>
            <a:r>
              <a:rPr lang="ko-KR" altLang="en-US" dirty="0"/>
              <a:t>실행 환경을 제어하기 위한 환경 변수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MPI</a:t>
            </a:r>
            <a:r>
              <a:rPr lang="ko-KR" altLang="en-US" dirty="0"/>
              <a:t> 요소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7C6CBA-8EBB-A340-1752-F0786FE50DDD}"/>
              </a:ext>
            </a:extLst>
          </p:cNvPr>
          <p:cNvGrpSpPr/>
          <p:nvPr/>
        </p:nvGrpSpPr>
        <p:grpSpPr>
          <a:xfrm>
            <a:off x="1205058" y="2924930"/>
            <a:ext cx="6236608" cy="3401786"/>
            <a:chOff x="1205058" y="2924930"/>
            <a:chExt cx="5412752" cy="29524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058" y="2924930"/>
              <a:ext cx="5412752" cy="29524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317072" y="5445280"/>
              <a:ext cx="700480" cy="4320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KoPubDotum Medium" pitchFamily="2" charset="-127"/>
                <a:ea typeface="KoPubDotum Medium" pitchFamily="2" charset="-127"/>
                <a:cs typeface="Arial" pitchFamily="34" charset="0"/>
                <a:sym typeface="Wingdings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4264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D41BF8-50EE-47DC-A6BA-37FC8EBE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&lt;Problem&gt;</a:t>
            </a:r>
          </a:p>
          <a:p>
            <a:pPr lvl="1"/>
            <a:r>
              <a:rPr lang="ko-KR" altLang="en-US" dirty="0"/>
              <a:t>다음 공식으로 </a:t>
            </a:r>
            <a:r>
              <a:rPr lang="en-US" altLang="ko-KR" dirty="0"/>
              <a:t>PI</a:t>
            </a:r>
            <a:r>
              <a:rPr lang="ko-KR" altLang="en-US" dirty="0" err="1"/>
              <a:t>를</a:t>
            </a:r>
            <a:r>
              <a:rPr lang="ko-KR" altLang="en-US" dirty="0"/>
              <a:t> 계산</a:t>
            </a:r>
            <a:endParaRPr lang="en-US" altLang="ko-KR" dirty="0"/>
          </a:p>
          <a:p>
            <a:pPr lvl="1"/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7313" indent="0">
              <a:buNone/>
            </a:pPr>
            <a:endParaRPr lang="en-US" altLang="ko-KR" dirty="0"/>
          </a:p>
          <a:p>
            <a:r>
              <a:rPr lang="en-US" altLang="ko-KR" dirty="0"/>
              <a:t>&lt;Requirement&gt;</a:t>
            </a:r>
          </a:p>
          <a:p>
            <a:pPr lvl="1"/>
            <a:r>
              <a:rPr lang="en-US" altLang="ko-KR" dirty="0"/>
              <a:t>Point to point communication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A13BD1-C7F3-E164-6130-775B7DD6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187F3D3-6097-6A08-B385-F2D3F009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3 – </a:t>
            </a:r>
            <a:r>
              <a:rPr kumimoji="1" lang="ko-KR" altLang="en-US" dirty="0"/>
              <a:t>수치적분</a:t>
            </a:r>
            <a:endParaRPr kumimoji="1" lang="ko-Kore-KR" altLang="en-US" dirty="0"/>
          </a:p>
        </p:txBody>
      </p:sp>
      <p:sp>
        <p:nvSpPr>
          <p:cNvPr id="36" name="내용 개체 틀 1">
            <a:extLst>
              <a:ext uri="{FF2B5EF4-FFF2-40B4-BE49-F238E27FC236}">
                <a16:creationId xmlns:a16="http://schemas.microsoft.com/office/drawing/2014/main" id="{007FC14B-4A0F-BD26-BAB5-F4BAC23F4FCB}"/>
              </a:ext>
            </a:extLst>
          </p:cNvPr>
          <p:cNvSpPr txBox="1">
            <a:spLocks/>
          </p:cNvSpPr>
          <p:nvPr/>
        </p:nvSpPr>
        <p:spPr>
          <a:xfrm>
            <a:off x="323410" y="980660"/>
            <a:ext cx="8219256" cy="5289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27305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rgbClr val="005000"/>
              </a:buClr>
              <a:buSzPct val="75000"/>
              <a:buFont typeface="맑은 고딕" pitchFamily="50" charset="-127"/>
              <a:buChar char="▶"/>
              <a:defRPr sz="18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6575" indent="-176213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rgbClr val="005000"/>
              </a:buClr>
              <a:buSzPct val="75000"/>
              <a:buFont typeface="Wingdings" pitchFamily="2" charset="2"/>
              <a:buChar char="§"/>
              <a:defRPr sz="16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19138" indent="-18415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rgbClr val="005000"/>
              </a:buClr>
              <a:buSzPct val="40000"/>
              <a:buFont typeface="Wingdings" pitchFamily="2" charset="2"/>
              <a:buChar char="l"/>
              <a:defRPr sz="15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08038" indent="-266700" algn="l" defTabSz="914400" rtl="0" eaLnBrk="1" latinLnBrk="1" hangingPunct="1">
              <a:spcBef>
                <a:spcPct val="20000"/>
              </a:spcBef>
              <a:buSzPct val="6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68400" indent="-2667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37" name="그룹 61">
            <a:extLst>
              <a:ext uri="{FF2B5EF4-FFF2-40B4-BE49-F238E27FC236}">
                <a16:creationId xmlns:a16="http://schemas.microsoft.com/office/drawing/2014/main" id="{EBF6B722-3958-C1E9-519E-8CB5D5C1AAEF}"/>
              </a:ext>
            </a:extLst>
          </p:cNvPr>
          <p:cNvGrpSpPr/>
          <p:nvPr/>
        </p:nvGrpSpPr>
        <p:grpSpPr>
          <a:xfrm>
            <a:off x="4582226" y="1038876"/>
            <a:ext cx="3657599" cy="5486400"/>
            <a:chOff x="152400" y="609600"/>
            <a:chExt cx="4014795" cy="6215106"/>
          </a:xfrm>
        </p:grpSpPr>
        <p:pic>
          <p:nvPicPr>
            <p:cNvPr id="38" name="Picture 15">
              <a:extLst>
                <a:ext uri="{FF2B5EF4-FFF2-40B4-BE49-F238E27FC236}">
                  <a16:creationId xmlns:a16="http://schemas.microsoft.com/office/drawing/2014/main" id="{AC5AD594-F9C4-42B8-01B4-58078D699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609600"/>
              <a:ext cx="4014795" cy="5452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C0FA92-BBD6-7906-C869-CA2AC93EE932}"/>
                </a:ext>
              </a:extLst>
            </p:cNvPr>
            <p:cNvSpPr/>
            <p:nvPr/>
          </p:nvSpPr>
          <p:spPr>
            <a:xfrm>
              <a:off x="955636" y="1689879"/>
              <a:ext cx="398548" cy="4107647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  <a:ln>
              <a:solidFill>
                <a:srgbClr val="00B050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00F84E-25AC-F447-1A6D-ECF144776EE1}"/>
                </a:ext>
              </a:extLst>
            </p:cNvPr>
            <p:cNvSpPr/>
            <p:nvPr/>
          </p:nvSpPr>
          <p:spPr>
            <a:xfrm>
              <a:off x="1353381" y="1984339"/>
              <a:ext cx="398548" cy="3813579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  <a:ln>
              <a:solidFill>
                <a:srgbClr val="00B050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7F8669-B797-A631-1D5B-5B858A08924D}"/>
                </a:ext>
              </a:extLst>
            </p:cNvPr>
            <p:cNvSpPr/>
            <p:nvPr/>
          </p:nvSpPr>
          <p:spPr>
            <a:xfrm>
              <a:off x="2628790" y="3484539"/>
              <a:ext cx="398548" cy="231214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  <a:ln>
              <a:solidFill>
                <a:srgbClr val="00B050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ABB6CB9-0DBB-6349-1C9D-B74157CAE2E1}"/>
                </a:ext>
              </a:extLst>
            </p:cNvPr>
            <p:cNvSpPr/>
            <p:nvPr/>
          </p:nvSpPr>
          <p:spPr>
            <a:xfrm>
              <a:off x="1938350" y="4110062"/>
              <a:ext cx="642942" cy="394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B050"/>
                  </a:solidFill>
                  <a:latin typeface="KoPubDotum Medium" pitchFamily="2" charset="-127"/>
                  <a:ea typeface="KoPubDotum Medium" pitchFamily="2" charset="-127"/>
                </a:rPr>
                <a:t>....</a:t>
              </a:r>
              <a:endParaRPr lang="ko-KR" altLang="en-US" sz="2400" dirty="0">
                <a:solidFill>
                  <a:srgbClr val="00B05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E664407-6EAE-A55F-3542-4E49204286A2}"/>
                </a:ext>
              </a:extLst>
            </p:cNvPr>
            <p:cNvCxnSpPr/>
            <p:nvPr/>
          </p:nvCxnSpPr>
          <p:spPr>
            <a:xfrm>
              <a:off x="938218" y="5510929"/>
              <a:ext cx="428628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4" name="Object 16">
              <a:extLst>
                <a:ext uri="{FF2B5EF4-FFF2-40B4-BE49-F238E27FC236}">
                  <a16:creationId xmlns:a16="http://schemas.microsoft.com/office/drawing/2014/main" id="{25A016E0-F2BD-1CEF-2884-860379165A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4720" y="4582235"/>
            <a:ext cx="153454" cy="396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" name="수식" r:id="rId4" imgW="152334" imgH="393529" progId="Equation.3">
                    <p:embed/>
                  </p:oleObj>
                </mc:Choice>
                <mc:Fallback>
                  <p:oleObj name="수식" r:id="rId4" imgW="152334" imgH="393529" progId="Equation.3">
                    <p:embed/>
                    <p:pic>
                      <p:nvPicPr>
                        <p:cNvPr id="44" name="Object 16">
                          <a:extLst>
                            <a:ext uri="{FF2B5EF4-FFF2-40B4-BE49-F238E27FC236}">
                              <a16:creationId xmlns:a16="http://schemas.microsoft.com/office/drawing/2014/main" id="{25A016E0-F2BD-1CEF-2884-860379165A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720" y="4582235"/>
                          <a:ext cx="153454" cy="3968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7">
              <a:extLst>
                <a:ext uri="{FF2B5EF4-FFF2-40B4-BE49-F238E27FC236}">
                  <a16:creationId xmlns:a16="http://schemas.microsoft.com/office/drawing/2014/main" id="{96D85900-23FF-0692-82FC-93FC57B66E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5315" y="1163748"/>
            <a:ext cx="382588" cy="217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" name="수식" r:id="rId6" imgW="380835" imgH="215806" progId="Equation.3">
                    <p:embed/>
                  </p:oleObj>
                </mc:Choice>
                <mc:Fallback>
                  <p:oleObj name="수식" r:id="rId6" imgW="380835" imgH="215806" progId="Equation.3">
                    <p:embed/>
                    <p:pic>
                      <p:nvPicPr>
                        <p:cNvPr id="45" name="Object 17">
                          <a:extLst>
                            <a:ext uri="{FF2B5EF4-FFF2-40B4-BE49-F238E27FC236}">
                              <a16:creationId xmlns:a16="http://schemas.microsoft.com/office/drawing/2014/main" id="{96D85900-23FF-0692-82FC-93FC57B66E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315" y="1163748"/>
                          <a:ext cx="382588" cy="217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hape 35">
              <a:extLst>
                <a:ext uri="{FF2B5EF4-FFF2-40B4-BE49-F238E27FC236}">
                  <a16:creationId xmlns:a16="http://schemas.microsoft.com/office/drawing/2014/main" id="{6474F40A-CDB2-26C8-D1C5-9944BB6FF8EE}"/>
                </a:ext>
              </a:extLst>
            </p:cNvPr>
            <p:cNvCxnSpPr>
              <a:endCxn id="39" idx="0"/>
            </p:cNvCxnSpPr>
            <p:nvPr/>
          </p:nvCxnSpPr>
          <p:spPr>
            <a:xfrm rot="5400000">
              <a:off x="1122357" y="1445389"/>
              <a:ext cx="277043" cy="21193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hape 35">
              <a:extLst>
                <a:ext uri="{FF2B5EF4-FFF2-40B4-BE49-F238E27FC236}">
                  <a16:creationId xmlns:a16="http://schemas.microsoft.com/office/drawing/2014/main" id="{9AC10C61-5113-1F1C-EB19-CC9BAD89C307}"/>
                </a:ext>
              </a:extLst>
            </p:cNvPr>
            <p:cNvCxnSpPr/>
            <p:nvPr/>
          </p:nvCxnSpPr>
          <p:spPr>
            <a:xfrm rot="5400000">
              <a:off x="1563746" y="1520879"/>
              <a:ext cx="472170" cy="41991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hape 35">
              <a:extLst>
                <a:ext uri="{FF2B5EF4-FFF2-40B4-BE49-F238E27FC236}">
                  <a16:creationId xmlns:a16="http://schemas.microsoft.com/office/drawing/2014/main" id="{42EE922B-1610-8228-7E3A-0DD8AADF29D3}"/>
                </a:ext>
              </a:extLst>
            </p:cNvPr>
            <p:cNvCxnSpPr/>
            <p:nvPr/>
          </p:nvCxnSpPr>
          <p:spPr>
            <a:xfrm rot="5400000">
              <a:off x="2781661" y="3007128"/>
              <a:ext cx="473939" cy="411209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22">
              <a:extLst>
                <a:ext uri="{FF2B5EF4-FFF2-40B4-BE49-F238E27FC236}">
                  <a16:creationId xmlns:a16="http://schemas.microsoft.com/office/drawing/2014/main" id="{9E4135FD-764F-2B34-8E52-E9382276B876}"/>
                </a:ext>
              </a:extLst>
            </p:cNvPr>
            <p:cNvCxnSpPr/>
            <p:nvPr/>
          </p:nvCxnSpPr>
          <p:spPr>
            <a:xfrm rot="5400000">
              <a:off x="-1271751" y="4109934"/>
              <a:ext cx="4844595" cy="13445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Object 20">
              <a:extLst>
                <a:ext uri="{FF2B5EF4-FFF2-40B4-BE49-F238E27FC236}">
                  <a16:creationId xmlns:a16="http://schemas.microsoft.com/office/drawing/2014/main" id="{A169DD8A-08C3-1E1D-A6BA-E2E4F3C97F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8876" y="6427831"/>
            <a:ext cx="102235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" name="수식" r:id="rId8" imgW="1016000" imgH="393700" progId="Equation.3">
                    <p:embed/>
                  </p:oleObj>
                </mc:Choice>
                <mc:Fallback>
                  <p:oleObj name="수식" r:id="rId8" imgW="1016000" imgH="393700" progId="Equation.3">
                    <p:embed/>
                    <p:pic>
                      <p:nvPicPr>
                        <p:cNvPr id="50" name="Object 20">
                          <a:extLst>
                            <a:ext uri="{FF2B5EF4-FFF2-40B4-BE49-F238E27FC236}">
                              <a16:creationId xmlns:a16="http://schemas.microsoft.com/office/drawing/2014/main" id="{A169DD8A-08C3-1E1D-A6BA-E2E4F3C97F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8876" y="6427831"/>
                          <a:ext cx="1022350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1" name="직선 연결선 24">
              <a:extLst>
                <a:ext uri="{FF2B5EF4-FFF2-40B4-BE49-F238E27FC236}">
                  <a16:creationId xmlns:a16="http://schemas.microsoft.com/office/drawing/2014/main" id="{CCEFA896-7E49-3D94-8019-E5A495A13F5D}"/>
                </a:ext>
              </a:extLst>
            </p:cNvPr>
            <p:cNvCxnSpPr/>
            <p:nvPr/>
          </p:nvCxnSpPr>
          <p:spPr>
            <a:xfrm rot="5400000">
              <a:off x="-584092" y="4120452"/>
              <a:ext cx="4288176" cy="7494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Object 21">
              <a:extLst>
                <a:ext uri="{FF2B5EF4-FFF2-40B4-BE49-F238E27FC236}">
                  <a16:creationId xmlns:a16="http://schemas.microsoft.com/office/drawing/2014/main" id="{65641D37-4824-89BC-4483-297444F6B9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255" y="6142059"/>
            <a:ext cx="10620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" name="수식" r:id="rId10" imgW="1054100" imgH="393700" progId="Equation.3">
                    <p:embed/>
                  </p:oleObj>
                </mc:Choice>
                <mc:Fallback>
                  <p:oleObj name="수식" r:id="rId10" imgW="1054100" imgH="393700" progId="Equation.3">
                    <p:embed/>
                    <p:pic>
                      <p:nvPicPr>
                        <p:cNvPr id="52" name="Object 21">
                          <a:extLst>
                            <a:ext uri="{FF2B5EF4-FFF2-40B4-BE49-F238E27FC236}">
                              <a16:creationId xmlns:a16="http://schemas.microsoft.com/office/drawing/2014/main" id="{65641D37-4824-89BC-4483-297444F6B9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255" y="6142059"/>
                          <a:ext cx="1062037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3" name="직선 연결선 26">
              <a:extLst>
                <a:ext uri="{FF2B5EF4-FFF2-40B4-BE49-F238E27FC236}">
                  <a16:creationId xmlns:a16="http://schemas.microsoft.com/office/drawing/2014/main" id="{48808E78-E050-D273-7B6C-0F1FE3CCCD43}"/>
                </a:ext>
              </a:extLst>
            </p:cNvPr>
            <p:cNvCxnSpPr/>
            <p:nvPr/>
          </p:nvCxnSpPr>
          <p:spPr>
            <a:xfrm rot="5400000">
              <a:off x="1461768" y="4839870"/>
              <a:ext cx="2724687" cy="10232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4" name="Object 22">
              <a:extLst>
                <a:ext uri="{FF2B5EF4-FFF2-40B4-BE49-F238E27FC236}">
                  <a16:creationId xmlns:a16="http://schemas.microsoft.com/office/drawing/2014/main" id="{ABB93169-9271-B82C-BDA9-8EA3F52FE4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7326" y="6135709"/>
            <a:ext cx="10747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" name="수식" r:id="rId12" imgW="1066337" imgH="393529" progId="Equation.3">
                    <p:embed/>
                  </p:oleObj>
                </mc:Choice>
                <mc:Fallback>
                  <p:oleObj name="수식" r:id="rId12" imgW="1066337" imgH="393529" progId="Equation.3">
                    <p:embed/>
                    <p:pic>
                      <p:nvPicPr>
                        <p:cNvPr id="54" name="Object 22">
                          <a:extLst>
                            <a:ext uri="{FF2B5EF4-FFF2-40B4-BE49-F238E27FC236}">
                              <a16:creationId xmlns:a16="http://schemas.microsoft.com/office/drawing/2014/main" id="{ABB93169-9271-B82C-BDA9-8EA3F52FE4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7326" y="6135709"/>
                          <a:ext cx="1074737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23">
              <a:extLst>
                <a:ext uri="{FF2B5EF4-FFF2-40B4-BE49-F238E27FC236}">
                  <a16:creationId xmlns:a16="http://schemas.microsoft.com/office/drawing/2014/main" id="{D3D694CD-4976-4DC6-5897-C6F85EB697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35151" y="1231921"/>
            <a:ext cx="395287" cy="217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5" name="수식" r:id="rId14" imgW="393359" imgH="215713" progId="Equation.3">
                    <p:embed/>
                  </p:oleObj>
                </mc:Choice>
                <mc:Fallback>
                  <p:oleObj name="수식" r:id="rId14" imgW="393359" imgH="215713" progId="Equation.3">
                    <p:embed/>
                    <p:pic>
                      <p:nvPicPr>
                        <p:cNvPr id="55" name="Object 23">
                          <a:extLst>
                            <a:ext uri="{FF2B5EF4-FFF2-40B4-BE49-F238E27FC236}">
                              <a16:creationId xmlns:a16="http://schemas.microsoft.com/office/drawing/2014/main" id="{D3D694CD-4976-4DC6-5897-C6F85EB697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1" y="1231921"/>
                          <a:ext cx="395287" cy="2174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24">
              <a:extLst>
                <a:ext uri="{FF2B5EF4-FFF2-40B4-BE49-F238E27FC236}">
                  <a16:creationId xmlns:a16="http://schemas.microsoft.com/office/drawing/2014/main" id="{4EC7567C-949B-DC53-0357-AAD9740EB8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6888" y="2755921"/>
            <a:ext cx="407988" cy="230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" name="수식" r:id="rId16" imgW="406224" imgH="228501" progId="Equation.3">
                    <p:embed/>
                  </p:oleObj>
                </mc:Choice>
                <mc:Fallback>
                  <p:oleObj name="수식" r:id="rId16" imgW="406224" imgH="228501" progId="Equation.3">
                    <p:embed/>
                    <p:pic>
                      <p:nvPicPr>
                        <p:cNvPr id="56" name="Object 24">
                          <a:extLst>
                            <a:ext uri="{FF2B5EF4-FFF2-40B4-BE49-F238E27FC236}">
                              <a16:creationId xmlns:a16="http://schemas.microsoft.com/office/drawing/2014/main" id="{4EC7567C-949B-DC53-0357-AAD9740EB8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888" y="2755921"/>
                          <a:ext cx="407988" cy="230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7" name="Shape 35">
              <a:extLst>
                <a:ext uri="{FF2B5EF4-FFF2-40B4-BE49-F238E27FC236}">
                  <a16:creationId xmlns:a16="http://schemas.microsoft.com/office/drawing/2014/main" id="{11D965DA-6108-06D5-6138-E6782740288E}"/>
                </a:ext>
              </a:extLst>
            </p:cNvPr>
            <p:cNvCxnSpPr/>
            <p:nvPr/>
          </p:nvCxnSpPr>
          <p:spPr>
            <a:xfrm rot="16200000" flipV="1">
              <a:off x="672334" y="5096988"/>
              <a:ext cx="496388" cy="33092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4">
            <a:extLst>
              <a:ext uri="{FF2B5EF4-FFF2-40B4-BE49-F238E27FC236}">
                <a16:creationId xmlns:a16="http://schemas.microsoft.com/office/drawing/2014/main" id="{DC7E9E7B-6E35-B6CE-98DA-E058B309FC65}"/>
              </a:ext>
            </a:extLst>
          </p:cNvPr>
          <p:cNvGrpSpPr>
            <a:grpSpLocks/>
          </p:cNvGrpSpPr>
          <p:nvPr/>
        </p:nvGrpSpPr>
        <p:grpSpPr bwMode="auto">
          <a:xfrm>
            <a:off x="909818" y="1759835"/>
            <a:ext cx="2808312" cy="1092388"/>
            <a:chOff x="3408" y="672"/>
            <a:chExt cx="1872" cy="874"/>
          </a:xfrm>
        </p:grpSpPr>
        <p:sp>
          <p:nvSpPr>
            <p:cNvPr id="59" name="Text Box 5">
              <a:extLst>
                <a:ext uri="{FF2B5EF4-FFF2-40B4-BE49-F238E27FC236}">
                  <a16:creationId xmlns:a16="http://schemas.microsoft.com/office/drawing/2014/main" id="{C35B555A-A89B-7148-2CA7-4587DC408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796"/>
              <a:ext cx="239" cy="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altLang="ko-KR" sz="4800" dirty="0">
                  <a:latin typeface="KoPubDotum Medium" pitchFamily="2" charset="-127"/>
                  <a:ea typeface="KoPubDotum Medium" pitchFamily="2" charset="-127"/>
                  <a:sym typeface="Symbol" pitchFamily="18" charset="2"/>
                </a:rPr>
                <a:t></a:t>
              </a:r>
              <a:r>
                <a:rPr lang="en-US" altLang="ko-KR" sz="4000" dirty="0">
                  <a:latin typeface="KoPubDotum Medium" pitchFamily="2" charset="-127"/>
                  <a:ea typeface="KoPubDotum Medium" pitchFamily="2" charset="-127"/>
                  <a:sym typeface="Symbol" pitchFamily="18" charset="2"/>
                </a:rPr>
                <a:t> </a:t>
              </a:r>
              <a:endParaRPr lang="en-US" altLang="ko-KR" sz="4000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0" name="Text Box 6">
              <a:extLst>
                <a:ext uri="{FF2B5EF4-FFF2-40B4-BE49-F238E27FC236}">
                  <a16:creationId xmlns:a16="http://schemas.microsoft.com/office/drawing/2014/main" id="{E72F222C-B2A7-9552-7F3D-9F3671E1B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6" y="806"/>
              <a:ext cx="720" cy="3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 dirty="0">
                  <a:latin typeface="KoPubDotum Medium" pitchFamily="2" charset="-127"/>
                  <a:ea typeface="KoPubDotum Medium" pitchFamily="2" charset="-127"/>
                </a:rPr>
                <a:t>4.0</a:t>
              </a:r>
            </a:p>
          </p:txBody>
        </p:sp>
        <p:sp>
          <p:nvSpPr>
            <p:cNvPr id="61" name="Text Box 7">
              <a:extLst>
                <a:ext uri="{FF2B5EF4-FFF2-40B4-BE49-F238E27FC236}">
                  <a16:creationId xmlns:a16="http://schemas.microsoft.com/office/drawing/2014/main" id="{9FC462FE-E52B-38B8-8CB9-FE6128971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" y="1056"/>
              <a:ext cx="817" cy="3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2000" dirty="0">
                  <a:latin typeface="KoPubDotum Medium" pitchFamily="2" charset="-127"/>
                  <a:ea typeface="KoPubDotum Medium" pitchFamily="2" charset="-127"/>
                </a:rPr>
                <a:t>(1+x</a:t>
              </a:r>
              <a:r>
                <a:rPr lang="en-US" altLang="ko-KR" sz="2000" baseline="30000" dirty="0">
                  <a:latin typeface="KoPubDotum Medium" pitchFamily="2" charset="-127"/>
                  <a:ea typeface="KoPubDotum Medium" pitchFamily="2" charset="-127"/>
                </a:rPr>
                <a:t>2</a:t>
              </a:r>
              <a:r>
                <a:rPr lang="en-US" altLang="ko-KR" sz="2000" dirty="0">
                  <a:latin typeface="KoPubDotum Medium" pitchFamily="2" charset="-127"/>
                  <a:ea typeface="KoPubDotum Medium" pitchFamily="2" charset="-127"/>
                </a:rPr>
                <a:t>)</a:t>
              </a:r>
            </a:p>
          </p:txBody>
        </p:sp>
        <p:sp>
          <p:nvSpPr>
            <p:cNvPr id="62" name="Line 8">
              <a:extLst>
                <a:ext uri="{FF2B5EF4-FFF2-40B4-BE49-F238E27FC236}">
                  <a16:creationId xmlns:a16="http://schemas.microsoft.com/office/drawing/2014/main" id="{11662E66-5731-40D1-1874-247C45A51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085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3" name="Text Box 9">
              <a:extLst>
                <a:ext uri="{FF2B5EF4-FFF2-40B4-BE49-F238E27FC236}">
                  <a16:creationId xmlns:a16="http://schemas.microsoft.com/office/drawing/2014/main" id="{B8A96CE9-E249-F625-0F93-5BD6E7D8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1" y="912"/>
              <a:ext cx="1009" cy="3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altLang="ko-KR" sz="2000" dirty="0">
                  <a:latin typeface="KoPubDotum Medium" pitchFamily="2" charset="-127"/>
                  <a:ea typeface="KoPubDotum Medium" pitchFamily="2" charset="-127"/>
                </a:rPr>
                <a:t>dx = </a:t>
              </a:r>
              <a:r>
                <a:rPr lang="en-US" altLang="ko-KR" dirty="0">
                  <a:latin typeface="KoPubDotum Medium" pitchFamily="2" charset="-127"/>
                  <a:ea typeface="KoPubDotum Medium" pitchFamily="2" charset="-127"/>
                  <a:sym typeface="Symbol" pitchFamily="18" charset="2"/>
                </a:rPr>
                <a:t></a:t>
              </a:r>
              <a:endParaRPr lang="en-US" altLang="ko-KR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4" name="Text Box 10">
              <a:extLst>
                <a:ext uri="{FF2B5EF4-FFF2-40B4-BE49-F238E27FC236}">
                  <a16:creationId xmlns:a16="http://schemas.microsoft.com/office/drawing/2014/main" id="{06793BB4-D27B-3569-208B-FDA5C8CA2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300"/>
              <a:ext cx="193" cy="2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0</a:t>
              </a:r>
            </a:p>
          </p:txBody>
        </p:sp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9C80C5C0-5E66-DA4E-3EF4-69FF53ED9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672"/>
              <a:ext cx="193" cy="2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1</a:t>
              </a:r>
            </a:p>
          </p:txBody>
        </p:sp>
      </p:grpSp>
      <p:graphicFrame>
        <p:nvGraphicFramePr>
          <p:cNvPr id="66" name="Object 9">
            <a:extLst>
              <a:ext uri="{FF2B5EF4-FFF2-40B4-BE49-F238E27FC236}">
                <a16:creationId xmlns:a16="http://schemas.microsoft.com/office/drawing/2014/main" id="{71F01319-D2ED-16E1-7B85-BBB6AC3499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802" y="4293028"/>
          <a:ext cx="3124200" cy="1061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수식" r:id="rId18" imgW="1765300" imgH="596900" progId="Equation.3">
                  <p:embed/>
                </p:oleObj>
              </mc:Choice>
              <mc:Fallback>
                <p:oleObj name="수식" r:id="rId18" imgW="1765300" imgH="596900" progId="Equation.3">
                  <p:embed/>
                  <p:pic>
                    <p:nvPicPr>
                      <p:cNvPr id="66" name="Object 9">
                        <a:extLst>
                          <a:ext uri="{FF2B5EF4-FFF2-40B4-BE49-F238E27FC236}">
                            <a16:creationId xmlns:a16="http://schemas.microsoft.com/office/drawing/2014/main" id="{71F01319-D2ED-16E1-7B85-BBB6AC3499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02" y="4293028"/>
                        <a:ext cx="3124200" cy="1061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210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F59AFE-32F7-2DDC-95EE-B22F18BE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3C31B39-E286-0579-9E51-DBFA195E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3 – Serial code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CC50D-7414-71EF-2DDE-BBADC8E6BCA5}"/>
              </a:ext>
            </a:extLst>
          </p:cNvPr>
          <p:cNvSpPr/>
          <p:nvPr/>
        </p:nvSpPr>
        <p:spPr>
          <a:xfrm>
            <a:off x="576263" y="1147427"/>
            <a:ext cx="7883194" cy="3046988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num_step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1000000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dx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num_step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num_step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x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dx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sum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dx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6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" altLang="ko-Kore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'Numerical pi = </a:t>
            </a:r>
            <a:r>
              <a:rPr lang="en" altLang="ko-Kore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altLang="ko-Kore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" altLang="ko-Kore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altLang="ko-Kore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" altLang="ko-Kore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en" altLang="ko-Kore-K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" altLang="ko-Kore-KR" sz="16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275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F59AFE-32F7-2DDC-95EE-B22F18BE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3C31B39-E286-0579-9E51-DBFA195E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3 – Parallel code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CC50D-7414-71EF-2DDE-BBADC8E6BCA5}"/>
              </a:ext>
            </a:extLst>
          </p:cNvPr>
          <p:cNvSpPr/>
          <p:nvPr/>
        </p:nvSpPr>
        <p:spPr>
          <a:xfrm>
            <a:off x="576263" y="1125538"/>
            <a:ext cx="8136047" cy="5493812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from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mpi4py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import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numpy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as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def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n2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…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MPI.COMM_WORLD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.Get_rank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num_step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1000000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num_step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para_range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num_step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-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size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'Rank = 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(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= (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%d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)'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iend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.array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([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.float64)</a:t>
            </a:r>
          </a:p>
          <a:p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total_sum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.array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([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],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dtype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np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.float64)</a:t>
            </a:r>
          </a:p>
          <a:p>
            <a:b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</a:b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for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in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range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ista</a:t>
            </a:r>
            <a:r>
              <a:rPr lang="en" altLang="ko-KR" sz="13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, iend+1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x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(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0.5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sum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4.0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/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1.0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+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x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  <a:p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# Reduce results to rank 0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comm.Reduce</a:t>
            </a:r>
            <a:r>
              <a:rPr lang="en" altLang="ko-KR" sz="13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sum,total_sum,op</a:t>
            </a:r>
            <a:r>
              <a:rPr lang="en" altLang="ko-KR" sz="13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 err="1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MPI.SUM,root</a:t>
            </a:r>
            <a:r>
              <a:rPr lang="en" altLang="ko-KR" sz="1300" dirty="0">
                <a:solidFill>
                  <a:srgbClr val="FFF2CC"/>
                </a:solidFill>
                <a:effectLst/>
                <a:highlight>
                  <a:srgbClr val="FFF2CC"/>
                </a:highlight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=0)</a:t>
            </a:r>
          </a:p>
          <a:p>
            <a:r>
              <a:rPr lang="en" altLang="ko-KR" sz="13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if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rank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0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:</a:t>
            </a:r>
          </a:p>
          <a:p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=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dx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*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total_sum</a:t>
            </a:r>
            <a:endParaRPr lang="en" altLang="ko-KR" sz="13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  <a:cs typeface="Consolas" panose="020B0609020204030204" pitchFamily="49" charset="0"/>
            </a:endParaRPr>
          </a:p>
          <a:p>
            <a:r>
              <a:rPr lang="en" altLang="ko-KR" sz="13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    print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(</a:t>
            </a:r>
            <a:r>
              <a:rPr lang="en" altLang="ko-KR" sz="13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'Numerical pi = </a:t>
            </a:r>
            <a:r>
              <a:rPr lang="en" altLang="ko-KR" sz="13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300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f</a:t>
            </a:r>
            <a:r>
              <a:rPr lang="en" altLang="ko-KR" sz="13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'</a:t>
            </a:r>
            <a:r>
              <a:rPr lang="en" altLang="ko-KR" sz="13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%</a:t>
            </a:r>
            <a:r>
              <a:rPr lang="en" altLang="ko-KR" sz="13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pi</a:t>
            </a:r>
            <a:r>
              <a:rPr lang="en" altLang="ko-KR" sz="13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74971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B1E4D-1A7B-CB98-43A6-9B1383E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EC98FC-D151-53D2-CEB6-A87C71D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4 – Matrix multiplication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BEC8E-6598-14E2-9B34-F930CE73F038}"/>
              </a:ext>
            </a:extLst>
          </p:cNvPr>
          <p:cNvSpPr/>
          <p:nvPr/>
        </p:nvSpPr>
        <p:spPr>
          <a:xfrm>
            <a:off x="576263" y="1125538"/>
            <a:ext cx="8136047" cy="5078313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matrixA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matrixB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matrixC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matrixA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matrixB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" altLang="ko-Kore-KR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" altLang="ko-Kore-KR" sz="1200" b="0" dirty="0">
              <a:solidFill>
                <a:srgbClr val="DCDCA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matrixA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matrixB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for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</a:t>
            </a:r>
          </a:p>
          <a:p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matrixC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matrixC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matrixA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matrixB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" altLang="ko-Kore-KR" sz="12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" altLang="ko-Kore-KR" sz="1200" b="0" dirty="0">
              <a:solidFill>
                <a:srgbClr val="DCDCA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'Matrix C ='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matrixC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'Matrix A * B = '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" altLang="ko-Kore-KR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matrixA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matrixB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" altLang="ko-Kore-KR" sz="1200" b="0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267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B1E4D-1A7B-CB98-43A6-9B1383E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EC98FC-D151-53D2-CEB6-A87C71D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4 – Parallelization with 5 procs.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BEC8E-6598-14E2-9B34-F930CE73F038}"/>
              </a:ext>
            </a:extLst>
          </p:cNvPr>
          <p:cNvSpPr/>
          <p:nvPr/>
        </p:nvSpPr>
        <p:spPr>
          <a:xfrm>
            <a:off x="576263" y="1125538"/>
            <a:ext cx="8136047" cy="4708981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NP, NP)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endParaRPr lang="en" altLang="ko-KR" sz="1200" dirty="0">
              <a:solidFill>
                <a:srgbClr val="C586C0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Broadcast A and B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78350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B1E4D-1A7B-CB98-43A6-9B1383E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EC98FC-D151-53D2-CEB6-A87C71D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4 – Parallelization with 5 procs. (cont.)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BEC8E-6598-14E2-9B34-F930CE73F038}"/>
              </a:ext>
            </a:extLst>
          </p:cNvPr>
          <p:cNvSpPr/>
          <p:nvPr/>
        </p:nvSpPr>
        <p:spPr>
          <a:xfrm>
            <a:off x="576263" y="1125538"/>
            <a:ext cx="8136047" cy="249299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[rank]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[rank]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[rank]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.Reduce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'Matrix C ='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'Matrix A * B = '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@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541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B1E4D-1A7B-CB98-43A6-9B1383E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EC98FC-D151-53D2-CEB6-A87C71D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4 – parallelization with 5 procs.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BEC8E-6598-14E2-9B34-F930CE73F038}"/>
              </a:ext>
            </a:extLst>
          </p:cNvPr>
          <p:cNvSpPr/>
          <p:nvPr/>
        </p:nvSpPr>
        <p:spPr>
          <a:xfrm>
            <a:off x="576263" y="1125538"/>
            <a:ext cx="8136047" cy="5262979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numpy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as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from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mpi4py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import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</a:t>
            </a:r>
          </a:p>
          <a:p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MPI.COMM_WORLD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.Get_size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.Get_rank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()</a:t>
            </a:r>
          </a:p>
          <a:p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5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matrixArow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NP, NP)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.zeros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dtype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.int32)</a:t>
            </a:r>
          </a:p>
          <a:p>
            <a:endParaRPr lang="en" altLang="ko-KR" sz="1200" dirty="0">
              <a:solidFill>
                <a:srgbClr val="C586C0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rd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randrange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10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</a:t>
            </a:r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# Broadcast A and B</a:t>
            </a: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.Bcast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615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B1E4D-1A7B-CB98-43A6-9B1383E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F8622-227A-483E-A8E9-38C3FB18020C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EC98FC-D151-53D2-CEB6-A87C71D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Exercise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4 – parallelization with 5 procs. (cont.)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BEC8E-6598-14E2-9B34-F930CE73F038}"/>
              </a:ext>
            </a:extLst>
          </p:cNvPr>
          <p:cNvSpPr/>
          <p:nvPr/>
        </p:nvSpPr>
        <p:spPr>
          <a:xfrm>
            <a:off x="576263" y="1125538"/>
            <a:ext cx="8136047" cy="2492990"/>
          </a:xfrm>
          <a:prstGeom prst="rect">
            <a:avLst/>
          </a:prstGeom>
          <a:solidFill>
            <a:schemeClr val="tx1"/>
          </a:solidFill>
          <a:ln>
            <a:solidFill>
              <a:srgbClr val="004200"/>
            </a:solidFill>
          </a:ln>
        </p:spPr>
        <p:txBody>
          <a:bodyPr wrap="square">
            <a:spAutoFit/>
          </a:bodyPr>
          <a:lstStyle/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for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in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range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NP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 :</a:t>
            </a:r>
          </a:p>
          <a:p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    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+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matrixA[</a:t>
            </a:r>
            <a:r>
              <a:rPr lang="en-US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rank]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*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][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j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]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comm</a:t>
            </a:r>
            <a:r>
              <a:rPr lang="en" altLang="ko-KR" sz="1200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.Gather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,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root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r>
              <a:rPr lang="en" altLang="ko-KR" sz="12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if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rank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==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</a:t>
            </a:r>
            <a:r>
              <a:rPr lang="en" altLang="ko-KR" sz="12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0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: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'Matrix C =‘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matrixC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'Matrix A * B = ‘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</a:p>
          <a:p>
            <a:r>
              <a:rPr lang="en" altLang="ko-KR" sz="12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    print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(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matrixA</a:t>
            </a:r>
            <a:r>
              <a:rPr lang="en" altLang="ko-KR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@</a:t>
            </a:r>
            <a:r>
              <a:rPr lang="en" altLang="ko-KR" sz="12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matrixB</a:t>
            </a:r>
            <a: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  <a:t>)</a:t>
            </a:r>
            <a:br>
              <a:rPr lang="en" altLang="ko-KR" sz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KoPubDotum Medium" pitchFamily="2" charset="-127"/>
              </a:rPr>
            </a:br>
            <a:endParaRPr lang="en" altLang="ko-KR" sz="1200" dirty="0">
              <a:solidFill>
                <a:srgbClr val="CCCCCC"/>
              </a:solidFill>
              <a:effectLst/>
              <a:latin typeface="Consolas" panose="020B0609020204030204" pitchFamily="49" charset="0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5538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1D :  3-point stencil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2D : 5-point stencil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 :  7-point stencil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– FDM problem (Stencil)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5458" y="1366834"/>
                <a:ext cx="2151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58" y="1366834"/>
                <a:ext cx="2151165" cy="276999"/>
              </a:xfrm>
              <a:prstGeom prst="rect">
                <a:avLst/>
              </a:prstGeom>
              <a:blipFill>
                <a:blip r:embed="rId3"/>
                <a:stretch>
                  <a:fillRect l="-588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59632" y="2765704"/>
                <a:ext cx="3912161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765704"/>
                <a:ext cx="3912161" cy="319062"/>
              </a:xfrm>
              <a:prstGeom prst="rect">
                <a:avLst/>
              </a:prstGeom>
              <a:blipFill>
                <a:blip r:embed="rId4"/>
                <a:stretch>
                  <a:fillRect l="-324" b="-2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17858" y="4165899"/>
                <a:ext cx="6359883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latin typeface="KoPubDotum Medium" pitchFamily="2" charset="-127"/>
                  <a:ea typeface="KoPubDotum Medium" pitchFamily="2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58" y="4165899"/>
                <a:ext cx="6359883" cy="319062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1189939" y="4640220"/>
            <a:ext cx="6429009" cy="1457234"/>
            <a:chOff x="899592" y="4263439"/>
            <a:chExt cx="6429009" cy="145723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899592" y="5085184"/>
              <a:ext cx="1584176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1547664" y="505058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907704" y="5051951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59878" y="504918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186446" y="5083444"/>
              <a:ext cx="1584176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3834518" y="5048845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211960" y="5050211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446732" y="504744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869418" y="4511891"/>
              <a:ext cx="0" cy="108012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3834518" y="4666318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833414" y="538240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5602928" y="5047440"/>
              <a:ext cx="1584176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6251000" y="5012841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6628442" y="5014207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5863214" y="501143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6285900" y="4475887"/>
              <a:ext cx="0" cy="1080120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6251000" y="4630314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249896" y="534639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602928" y="4581128"/>
              <a:ext cx="1273328" cy="1010883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/>
            <p:nvPr/>
          </p:nvSpPr>
          <p:spPr>
            <a:xfrm>
              <a:off x="5979610" y="5226929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592438" y="4753833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518606" y="4978493"/>
                  <a:ext cx="1131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606" y="4978493"/>
                  <a:ext cx="11310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765964" y="4956972"/>
                  <a:ext cx="1131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5964" y="4956972"/>
                  <a:ext cx="11310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8182" r="-18182" b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7215493" y="4950695"/>
                  <a:ext cx="1131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93" y="4950695"/>
                  <a:ext cx="11310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223736" y="4263439"/>
                  <a:ext cx="11849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36" y="4263439"/>
                  <a:ext cx="11849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0000" r="-40000"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3807453" y="4290550"/>
                  <a:ext cx="11849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453" y="4290550"/>
                  <a:ext cx="11849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36364" r="-27273"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5462190" y="5505229"/>
                  <a:ext cx="15594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sz="1400" dirty="0">
                    <a:latin typeface="KoPubDotum Medium" pitchFamily="2" charset="-127"/>
                    <a:ea typeface="KoPubDotum Medium" pitchFamily="2" charset="-127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190" y="5505229"/>
                  <a:ext cx="15594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30769" r="-23077"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671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2161-5353-4324-9223-FB8E0C61D410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1D FDM: Compute pattern</a:t>
            </a:r>
            <a:endParaRPr lang="ko-KR" altLang="en-US" dirty="0"/>
          </a:p>
        </p:txBody>
      </p:sp>
      <p:grpSp>
        <p:nvGrpSpPr>
          <p:cNvPr id="5" name="Group 15965"/>
          <p:cNvGrpSpPr>
            <a:grpSpLocks/>
          </p:cNvGrpSpPr>
          <p:nvPr/>
        </p:nvGrpSpPr>
        <p:grpSpPr bwMode="auto">
          <a:xfrm>
            <a:off x="1638300" y="2708900"/>
            <a:ext cx="5867400" cy="2514600"/>
            <a:chOff x="960" y="1488"/>
            <a:chExt cx="3696" cy="1584"/>
          </a:xfrm>
        </p:grpSpPr>
        <p:sp>
          <p:nvSpPr>
            <p:cNvPr id="6" name="Rectangle 15881"/>
            <p:cNvSpPr>
              <a:spLocks noChangeArrowheads="1"/>
            </p:cNvSpPr>
            <p:nvPr/>
          </p:nvSpPr>
          <p:spPr bwMode="auto">
            <a:xfrm>
              <a:off x="4322" y="1743"/>
              <a:ext cx="334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11</a:t>
              </a:r>
            </a:p>
          </p:txBody>
        </p:sp>
        <p:sp>
          <p:nvSpPr>
            <p:cNvPr id="7" name="Rectangle 15882"/>
            <p:cNvSpPr>
              <a:spLocks noChangeArrowheads="1"/>
            </p:cNvSpPr>
            <p:nvPr/>
          </p:nvSpPr>
          <p:spPr bwMode="auto">
            <a:xfrm>
              <a:off x="3985" y="1743"/>
              <a:ext cx="337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10</a:t>
              </a:r>
            </a:p>
          </p:txBody>
        </p:sp>
        <p:sp>
          <p:nvSpPr>
            <p:cNvPr id="8" name="Rectangle 15883"/>
            <p:cNvSpPr>
              <a:spLocks noChangeArrowheads="1"/>
            </p:cNvSpPr>
            <p:nvPr/>
          </p:nvSpPr>
          <p:spPr bwMode="auto">
            <a:xfrm>
              <a:off x="3649" y="1743"/>
              <a:ext cx="336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9</a:t>
              </a:r>
            </a:p>
          </p:txBody>
        </p:sp>
        <p:sp>
          <p:nvSpPr>
            <p:cNvPr id="9" name="Rectangle 15884"/>
            <p:cNvSpPr>
              <a:spLocks noChangeArrowheads="1"/>
            </p:cNvSpPr>
            <p:nvPr/>
          </p:nvSpPr>
          <p:spPr bwMode="auto">
            <a:xfrm>
              <a:off x="3314" y="1743"/>
              <a:ext cx="335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8</a:t>
              </a:r>
            </a:p>
          </p:txBody>
        </p:sp>
        <p:sp>
          <p:nvSpPr>
            <p:cNvPr id="10" name="Rectangle 15885"/>
            <p:cNvSpPr>
              <a:spLocks noChangeArrowheads="1"/>
            </p:cNvSpPr>
            <p:nvPr/>
          </p:nvSpPr>
          <p:spPr bwMode="auto">
            <a:xfrm>
              <a:off x="2978" y="1743"/>
              <a:ext cx="336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7</a:t>
              </a:r>
            </a:p>
          </p:txBody>
        </p:sp>
        <p:sp>
          <p:nvSpPr>
            <p:cNvPr id="11" name="Rectangle 15886"/>
            <p:cNvSpPr>
              <a:spLocks noChangeArrowheads="1"/>
            </p:cNvSpPr>
            <p:nvPr/>
          </p:nvSpPr>
          <p:spPr bwMode="auto">
            <a:xfrm>
              <a:off x="2638" y="1743"/>
              <a:ext cx="340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6</a:t>
              </a:r>
            </a:p>
          </p:txBody>
        </p:sp>
        <p:sp>
          <p:nvSpPr>
            <p:cNvPr id="12" name="Rectangle 15887"/>
            <p:cNvSpPr>
              <a:spLocks noChangeArrowheads="1"/>
            </p:cNvSpPr>
            <p:nvPr/>
          </p:nvSpPr>
          <p:spPr bwMode="auto">
            <a:xfrm>
              <a:off x="2302" y="1743"/>
              <a:ext cx="336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5</a:t>
              </a:r>
            </a:p>
          </p:txBody>
        </p:sp>
        <p:sp>
          <p:nvSpPr>
            <p:cNvPr id="13" name="Rectangle 15888"/>
            <p:cNvSpPr>
              <a:spLocks noChangeArrowheads="1"/>
            </p:cNvSpPr>
            <p:nvPr/>
          </p:nvSpPr>
          <p:spPr bwMode="auto">
            <a:xfrm>
              <a:off x="1967" y="1743"/>
              <a:ext cx="335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4</a:t>
              </a:r>
            </a:p>
          </p:txBody>
        </p:sp>
        <p:sp>
          <p:nvSpPr>
            <p:cNvPr id="14" name="Rectangle 15889"/>
            <p:cNvSpPr>
              <a:spLocks noChangeArrowheads="1"/>
            </p:cNvSpPr>
            <p:nvPr/>
          </p:nvSpPr>
          <p:spPr bwMode="auto">
            <a:xfrm>
              <a:off x="1631" y="1743"/>
              <a:ext cx="336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3</a:t>
              </a:r>
            </a:p>
          </p:txBody>
        </p:sp>
        <p:sp>
          <p:nvSpPr>
            <p:cNvPr id="15" name="Rectangle 15890"/>
            <p:cNvSpPr>
              <a:spLocks noChangeArrowheads="1"/>
            </p:cNvSpPr>
            <p:nvPr/>
          </p:nvSpPr>
          <p:spPr bwMode="auto">
            <a:xfrm>
              <a:off x="1294" y="1743"/>
              <a:ext cx="337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2</a:t>
              </a:r>
            </a:p>
          </p:txBody>
        </p:sp>
        <p:sp>
          <p:nvSpPr>
            <p:cNvPr id="16" name="Rectangle 15891"/>
            <p:cNvSpPr>
              <a:spLocks noChangeArrowheads="1"/>
            </p:cNvSpPr>
            <p:nvPr/>
          </p:nvSpPr>
          <p:spPr bwMode="auto">
            <a:xfrm>
              <a:off x="960" y="1743"/>
              <a:ext cx="334" cy="301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</a:t>
              </a:r>
            </a:p>
          </p:txBody>
        </p:sp>
        <p:sp>
          <p:nvSpPr>
            <p:cNvPr id="17" name="Rectangle 15892"/>
            <p:cNvSpPr>
              <a:spLocks noChangeArrowheads="1"/>
            </p:cNvSpPr>
            <p:nvPr/>
          </p:nvSpPr>
          <p:spPr bwMode="auto">
            <a:xfrm>
              <a:off x="4322" y="1488"/>
              <a:ext cx="33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b(10)</a:t>
              </a:r>
            </a:p>
          </p:txBody>
        </p:sp>
        <p:sp>
          <p:nvSpPr>
            <p:cNvPr id="18" name="Rectangle 15893"/>
            <p:cNvSpPr>
              <a:spLocks noChangeArrowheads="1"/>
            </p:cNvSpPr>
            <p:nvPr/>
          </p:nvSpPr>
          <p:spPr bwMode="auto">
            <a:xfrm>
              <a:off x="3985" y="1488"/>
              <a:ext cx="337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b(9)</a:t>
              </a:r>
            </a:p>
          </p:txBody>
        </p:sp>
        <p:sp>
          <p:nvSpPr>
            <p:cNvPr id="19" name="Rectangle 15894"/>
            <p:cNvSpPr>
              <a:spLocks noChangeArrowheads="1"/>
            </p:cNvSpPr>
            <p:nvPr/>
          </p:nvSpPr>
          <p:spPr bwMode="auto">
            <a:xfrm>
              <a:off x="3649" y="1488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b(8) </a:t>
              </a:r>
            </a:p>
          </p:txBody>
        </p:sp>
        <p:sp>
          <p:nvSpPr>
            <p:cNvPr id="20" name="Rectangle 15895"/>
            <p:cNvSpPr>
              <a:spLocks noChangeArrowheads="1"/>
            </p:cNvSpPr>
            <p:nvPr/>
          </p:nvSpPr>
          <p:spPr bwMode="auto">
            <a:xfrm>
              <a:off x="3314" y="1488"/>
              <a:ext cx="335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b(7)</a:t>
              </a:r>
            </a:p>
          </p:txBody>
        </p:sp>
        <p:sp>
          <p:nvSpPr>
            <p:cNvPr id="21" name="Rectangle 15896"/>
            <p:cNvSpPr>
              <a:spLocks noChangeArrowheads="1"/>
            </p:cNvSpPr>
            <p:nvPr/>
          </p:nvSpPr>
          <p:spPr bwMode="auto">
            <a:xfrm>
              <a:off x="2978" y="1488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b(6)</a:t>
              </a:r>
            </a:p>
          </p:txBody>
        </p:sp>
        <p:sp>
          <p:nvSpPr>
            <p:cNvPr id="22" name="Rectangle 15897"/>
            <p:cNvSpPr>
              <a:spLocks noChangeArrowheads="1"/>
            </p:cNvSpPr>
            <p:nvPr/>
          </p:nvSpPr>
          <p:spPr bwMode="auto">
            <a:xfrm>
              <a:off x="2638" y="1488"/>
              <a:ext cx="340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b(5)</a:t>
              </a:r>
            </a:p>
          </p:txBody>
        </p:sp>
        <p:sp>
          <p:nvSpPr>
            <p:cNvPr id="23" name="Rectangle 15898"/>
            <p:cNvSpPr>
              <a:spLocks noChangeArrowheads="1"/>
            </p:cNvSpPr>
            <p:nvPr/>
          </p:nvSpPr>
          <p:spPr bwMode="auto">
            <a:xfrm>
              <a:off x="2302" y="1488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b(4)</a:t>
              </a:r>
            </a:p>
          </p:txBody>
        </p:sp>
        <p:sp>
          <p:nvSpPr>
            <p:cNvPr id="24" name="Rectangle 15899"/>
            <p:cNvSpPr>
              <a:spLocks noChangeArrowheads="1"/>
            </p:cNvSpPr>
            <p:nvPr/>
          </p:nvSpPr>
          <p:spPr bwMode="auto">
            <a:xfrm>
              <a:off x="1967" y="1488"/>
              <a:ext cx="335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b(3)</a:t>
              </a:r>
            </a:p>
          </p:txBody>
        </p:sp>
        <p:sp>
          <p:nvSpPr>
            <p:cNvPr id="25" name="Rectangle 15900"/>
            <p:cNvSpPr>
              <a:spLocks noChangeArrowheads="1"/>
            </p:cNvSpPr>
            <p:nvPr/>
          </p:nvSpPr>
          <p:spPr bwMode="auto">
            <a:xfrm>
              <a:off x="1631" y="1488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b(2)</a:t>
              </a:r>
            </a:p>
          </p:txBody>
        </p:sp>
        <p:sp>
          <p:nvSpPr>
            <p:cNvPr id="26" name="Rectangle 15901"/>
            <p:cNvSpPr>
              <a:spLocks noChangeArrowheads="1"/>
            </p:cNvSpPr>
            <p:nvPr/>
          </p:nvSpPr>
          <p:spPr bwMode="auto">
            <a:xfrm>
              <a:off x="1294" y="1488"/>
              <a:ext cx="337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b(1)</a:t>
              </a:r>
            </a:p>
          </p:txBody>
        </p:sp>
        <p:sp>
          <p:nvSpPr>
            <p:cNvPr id="27" name="Rectangle 15902"/>
            <p:cNvSpPr>
              <a:spLocks noChangeArrowheads="1"/>
            </p:cNvSpPr>
            <p:nvPr/>
          </p:nvSpPr>
          <p:spPr bwMode="auto">
            <a:xfrm>
              <a:off x="960" y="1488"/>
              <a:ext cx="33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b(0)</a:t>
              </a:r>
            </a:p>
          </p:txBody>
        </p:sp>
        <p:sp>
          <p:nvSpPr>
            <p:cNvPr id="28" name="Line 15903"/>
            <p:cNvSpPr>
              <a:spLocks noChangeShapeType="1"/>
            </p:cNvSpPr>
            <p:nvPr/>
          </p:nvSpPr>
          <p:spPr bwMode="auto">
            <a:xfrm>
              <a:off x="960" y="2044"/>
              <a:ext cx="369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29" name="Line 15904"/>
            <p:cNvSpPr>
              <a:spLocks noChangeShapeType="1"/>
            </p:cNvSpPr>
            <p:nvPr/>
          </p:nvSpPr>
          <p:spPr bwMode="auto">
            <a:xfrm>
              <a:off x="960" y="1743"/>
              <a:ext cx="0" cy="30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0" name="Line 15905"/>
            <p:cNvSpPr>
              <a:spLocks noChangeShapeType="1"/>
            </p:cNvSpPr>
            <p:nvPr/>
          </p:nvSpPr>
          <p:spPr bwMode="auto">
            <a:xfrm>
              <a:off x="1294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1" name="Line 15906"/>
            <p:cNvSpPr>
              <a:spLocks noChangeShapeType="1"/>
            </p:cNvSpPr>
            <p:nvPr/>
          </p:nvSpPr>
          <p:spPr bwMode="auto">
            <a:xfrm>
              <a:off x="1631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2" name="Line 15907"/>
            <p:cNvSpPr>
              <a:spLocks noChangeShapeType="1"/>
            </p:cNvSpPr>
            <p:nvPr/>
          </p:nvSpPr>
          <p:spPr bwMode="auto">
            <a:xfrm>
              <a:off x="1967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3" name="Line 15908"/>
            <p:cNvSpPr>
              <a:spLocks noChangeShapeType="1"/>
            </p:cNvSpPr>
            <p:nvPr/>
          </p:nvSpPr>
          <p:spPr bwMode="auto">
            <a:xfrm>
              <a:off x="2302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4" name="Line 15909"/>
            <p:cNvSpPr>
              <a:spLocks noChangeShapeType="1"/>
            </p:cNvSpPr>
            <p:nvPr/>
          </p:nvSpPr>
          <p:spPr bwMode="auto">
            <a:xfrm>
              <a:off x="2638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5" name="Line 15910"/>
            <p:cNvSpPr>
              <a:spLocks noChangeShapeType="1"/>
            </p:cNvSpPr>
            <p:nvPr/>
          </p:nvSpPr>
          <p:spPr bwMode="auto">
            <a:xfrm>
              <a:off x="2978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6" name="Line 15911"/>
            <p:cNvSpPr>
              <a:spLocks noChangeShapeType="1"/>
            </p:cNvSpPr>
            <p:nvPr/>
          </p:nvSpPr>
          <p:spPr bwMode="auto">
            <a:xfrm>
              <a:off x="3314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7" name="Line 15912"/>
            <p:cNvSpPr>
              <a:spLocks noChangeShapeType="1"/>
            </p:cNvSpPr>
            <p:nvPr/>
          </p:nvSpPr>
          <p:spPr bwMode="auto">
            <a:xfrm>
              <a:off x="3649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8" name="Line 15913"/>
            <p:cNvSpPr>
              <a:spLocks noChangeShapeType="1"/>
            </p:cNvSpPr>
            <p:nvPr/>
          </p:nvSpPr>
          <p:spPr bwMode="auto">
            <a:xfrm>
              <a:off x="3985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39" name="Line 15914"/>
            <p:cNvSpPr>
              <a:spLocks noChangeShapeType="1"/>
            </p:cNvSpPr>
            <p:nvPr/>
          </p:nvSpPr>
          <p:spPr bwMode="auto">
            <a:xfrm>
              <a:off x="4322" y="1743"/>
              <a:ext cx="0" cy="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0" name="Line 15915"/>
            <p:cNvSpPr>
              <a:spLocks noChangeShapeType="1"/>
            </p:cNvSpPr>
            <p:nvPr/>
          </p:nvSpPr>
          <p:spPr bwMode="auto">
            <a:xfrm>
              <a:off x="4656" y="1743"/>
              <a:ext cx="0" cy="30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1" name="Line 15916"/>
            <p:cNvSpPr>
              <a:spLocks noChangeShapeType="1"/>
            </p:cNvSpPr>
            <p:nvPr/>
          </p:nvSpPr>
          <p:spPr bwMode="auto">
            <a:xfrm>
              <a:off x="960" y="1743"/>
              <a:ext cx="369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42" name="Rectangle 15917"/>
            <p:cNvSpPr>
              <a:spLocks noChangeArrowheads="1"/>
            </p:cNvSpPr>
            <p:nvPr/>
          </p:nvSpPr>
          <p:spPr bwMode="auto">
            <a:xfrm>
              <a:off x="3986" y="2678"/>
              <a:ext cx="334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20</a:t>
              </a:r>
            </a:p>
          </p:txBody>
        </p:sp>
        <p:sp>
          <p:nvSpPr>
            <p:cNvPr id="43" name="Rectangle 15918"/>
            <p:cNvSpPr>
              <a:spLocks noChangeArrowheads="1"/>
            </p:cNvSpPr>
            <p:nvPr/>
          </p:nvSpPr>
          <p:spPr bwMode="auto">
            <a:xfrm>
              <a:off x="3649" y="2678"/>
              <a:ext cx="337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18</a:t>
              </a:r>
            </a:p>
          </p:txBody>
        </p:sp>
        <p:sp>
          <p:nvSpPr>
            <p:cNvPr id="44" name="Rectangle 15919"/>
            <p:cNvSpPr>
              <a:spLocks noChangeArrowheads="1"/>
            </p:cNvSpPr>
            <p:nvPr/>
          </p:nvSpPr>
          <p:spPr bwMode="auto">
            <a:xfrm>
              <a:off x="3314" y="2678"/>
              <a:ext cx="335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16</a:t>
              </a:r>
            </a:p>
          </p:txBody>
        </p:sp>
        <p:sp>
          <p:nvSpPr>
            <p:cNvPr id="45" name="Rectangle 15920"/>
            <p:cNvSpPr>
              <a:spLocks noChangeArrowheads="1"/>
            </p:cNvSpPr>
            <p:nvPr/>
          </p:nvSpPr>
          <p:spPr bwMode="auto">
            <a:xfrm>
              <a:off x="2974" y="2678"/>
              <a:ext cx="340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14</a:t>
              </a:r>
            </a:p>
          </p:txBody>
        </p:sp>
        <p:sp>
          <p:nvSpPr>
            <p:cNvPr id="46" name="Rectangle 15921"/>
            <p:cNvSpPr>
              <a:spLocks noChangeArrowheads="1"/>
            </p:cNvSpPr>
            <p:nvPr/>
          </p:nvSpPr>
          <p:spPr bwMode="auto">
            <a:xfrm>
              <a:off x="2638" y="2678"/>
              <a:ext cx="336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12</a:t>
              </a:r>
            </a:p>
          </p:txBody>
        </p:sp>
        <p:sp>
          <p:nvSpPr>
            <p:cNvPr id="47" name="Rectangle 15922"/>
            <p:cNvSpPr>
              <a:spLocks noChangeArrowheads="1"/>
            </p:cNvSpPr>
            <p:nvPr/>
          </p:nvSpPr>
          <p:spPr bwMode="auto">
            <a:xfrm>
              <a:off x="2302" y="2678"/>
              <a:ext cx="336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10</a:t>
              </a:r>
            </a:p>
          </p:txBody>
        </p:sp>
        <p:sp>
          <p:nvSpPr>
            <p:cNvPr id="48" name="Rectangle 15923"/>
            <p:cNvSpPr>
              <a:spLocks noChangeArrowheads="1"/>
            </p:cNvSpPr>
            <p:nvPr/>
          </p:nvSpPr>
          <p:spPr bwMode="auto">
            <a:xfrm>
              <a:off x="1968" y="2678"/>
              <a:ext cx="334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8</a:t>
              </a:r>
            </a:p>
          </p:txBody>
        </p:sp>
        <p:sp>
          <p:nvSpPr>
            <p:cNvPr id="49" name="Rectangle 15924"/>
            <p:cNvSpPr>
              <a:spLocks noChangeArrowheads="1"/>
            </p:cNvSpPr>
            <p:nvPr/>
          </p:nvSpPr>
          <p:spPr bwMode="auto">
            <a:xfrm>
              <a:off x="1630" y="2678"/>
              <a:ext cx="338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6</a:t>
              </a:r>
            </a:p>
          </p:txBody>
        </p:sp>
        <p:sp>
          <p:nvSpPr>
            <p:cNvPr id="50" name="Rectangle 15925"/>
            <p:cNvSpPr>
              <a:spLocks noChangeArrowheads="1"/>
            </p:cNvSpPr>
            <p:nvPr/>
          </p:nvSpPr>
          <p:spPr bwMode="auto">
            <a:xfrm>
              <a:off x="1296" y="2678"/>
              <a:ext cx="334" cy="39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600" dirty="0">
                  <a:latin typeface="KoPubDotum Medium" pitchFamily="2" charset="-127"/>
                  <a:ea typeface="KoPubDotum Medium" pitchFamily="2" charset="-127"/>
                </a:rPr>
                <a:t>4</a:t>
              </a:r>
            </a:p>
          </p:txBody>
        </p:sp>
        <p:sp>
          <p:nvSpPr>
            <p:cNvPr id="51" name="Rectangle 15926"/>
            <p:cNvSpPr>
              <a:spLocks noChangeArrowheads="1"/>
            </p:cNvSpPr>
            <p:nvPr/>
          </p:nvSpPr>
          <p:spPr bwMode="auto">
            <a:xfrm>
              <a:off x="3986" y="2423"/>
              <a:ext cx="33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a(9) </a:t>
              </a:r>
            </a:p>
          </p:txBody>
        </p:sp>
        <p:sp>
          <p:nvSpPr>
            <p:cNvPr id="52" name="Rectangle 15927"/>
            <p:cNvSpPr>
              <a:spLocks noChangeArrowheads="1"/>
            </p:cNvSpPr>
            <p:nvPr/>
          </p:nvSpPr>
          <p:spPr bwMode="auto">
            <a:xfrm>
              <a:off x="3649" y="2423"/>
              <a:ext cx="337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a(8)</a:t>
              </a:r>
            </a:p>
          </p:txBody>
        </p:sp>
        <p:sp>
          <p:nvSpPr>
            <p:cNvPr id="53" name="Rectangle 15928"/>
            <p:cNvSpPr>
              <a:spLocks noChangeArrowheads="1"/>
            </p:cNvSpPr>
            <p:nvPr/>
          </p:nvSpPr>
          <p:spPr bwMode="auto">
            <a:xfrm>
              <a:off x="3314" y="2423"/>
              <a:ext cx="335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a(7)</a:t>
              </a:r>
            </a:p>
          </p:txBody>
        </p:sp>
        <p:sp>
          <p:nvSpPr>
            <p:cNvPr id="54" name="Rectangle 15929"/>
            <p:cNvSpPr>
              <a:spLocks noChangeArrowheads="1"/>
            </p:cNvSpPr>
            <p:nvPr/>
          </p:nvSpPr>
          <p:spPr bwMode="auto">
            <a:xfrm>
              <a:off x="2974" y="2423"/>
              <a:ext cx="340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a(6)</a:t>
              </a:r>
            </a:p>
          </p:txBody>
        </p:sp>
        <p:sp>
          <p:nvSpPr>
            <p:cNvPr id="55" name="Rectangle 15930"/>
            <p:cNvSpPr>
              <a:spLocks noChangeArrowheads="1"/>
            </p:cNvSpPr>
            <p:nvPr/>
          </p:nvSpPr>
          <p:spPr bwMode="auto">
            <a:xfrm>
              <a:off x="2638" y="2423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a(5)</a:t>
              </a:r>
            </a:p>
          </p:txBody>
        </p:sp>
        <p:sp>
          <p:nvSpPr>
            <p:cNvPr id="56" name="Rectangle 15931"/>
            <p:cNvSpPr>
              <a:spLocks noChangeArrowheads="1"/>
            </p:cNvSpPr>
            <p:nvPr/>
          </p:nvSpPr>
          <p:spPr bwMode="auto">
            <a:xfrm>
              <a:off x="2302" y="2423"/>
              <a:ext cx="336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a(4)</a:t>
              </a:r>
            </a:p>
          </p:txBody>
        </p:sp>
        <p:sp>
          <p:nvSpPr>
            <p:cNvPr id="57" name="Rectangle 15932"/>
            <p:cNvSpPr>
              <a:spLocks noChangeArrowheads="1"/>
            </p:cNvSpPr>
            <p:nvPr/>
          </p:nvSpPr>
          <p:spPr bwMode="auto">
            <a:xfrm>
              <a:off x="1968" y="2423"/>
              <a:ext cx="33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a(3)</a:t>
              </a:r>
            </a:p>
          </p:txBody>
        </p:sp>
        <p:sp>
          <p:nvSpPr>
            <p:cNvPr id="58" name="Rectangle 15933"/>
            <p:cNvSpPr>
              <a:spLocks noChangeArrowheads="1"/>
            </p:cNvSpPr>
            <p:nvPr/>
          </p:nvSpPr>
          <p:spPr bwMode="auto">
            <a:xfrm>
              <a:off x="1630" y="2423"/>
              <a:ext cx="338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a(2)</a:t>
              </a:r>
            </a:p>
          </p:txBody>
        </p:sp>
        <p:sp>
          <p:nvSpPr>
            <p:cNvPr id="59" name="Rectangle 15934"/>
            <p:cNvSpPr>
              <a:spLocks noChangeArrowheads="1"/>
            </p:cNvSpPr>
            <p:nvPr/>
          </p:nvSpPr>
          <p:spPr bwMode="auto">
            <a:xfrm>
              <a:off x="1296" y="2423"/>
              <a:ext cx="334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l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en-US" altLang="ko-KR" sz="1400" dirty="0">
                  <a:latin typeface="KoPubDotum Medium" pitchFamily="2" charset="-127"/>
                  <a:ea typeface="KoPubDotum Medium" pitchFamily="2" charset="-127"/>
                </a:rPr>
                <a:t>a(1)</a:t>
              </a:r>
            </a:p>
          </p:txBody>
        </p:sp>
        <p:sp>
          <p:nvSpPr>
            <p:cNvPr id="60" name="Line 15935"/>
            <p:cNvSpPr>
              <a:spLocks noChangeShapeType="1"/>
            </p:cNvSpPr>
            <p:nvPr/>
          </p:nvSpPr>
          <p:spPr bwMode="auto">
            <a:xfrm>
              <a:off x="1296" y="3072"/>
              <a:ext cx="302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1" name="Line 15936"/>
            <p:cNvSpPr>
              <a:spLocks noChangeShapeType="1"/>
            </p:cNvSpPr>
            <p:nvPr/>
          </p:nvSpPr>
          <p:spPr bwMode="auto">
            <a:xfrm>
              <a:off x="1296" y="2678"/>
              <a:ext cx="0" cy="39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2" name="Line 15937"/>
            <p:cNvSpPr>
              <a:spLocks noChangeShapeType="1"/>
            </p:cNvSpPr>
            <p:nvPr/>
          </p:nvSpPr>
          <p:spPr bwMode="auto">
            <a:xfrm>
              <a:off x="1630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3" name="Line 15938"/>
            <p:cNvSpPr>
              <a:spLocks noChangeShapeType="1"/>
            </p:cNvSpPr>
            <p:nvPr/>
          </p:nvSpPr>
          <p:spPr bwMode="auto">
            <a:xfrm>
              <a:off x="1968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4" name="Line 15939"/>
            <p:cNvSpPr>
              <a:spLocks noChangeShapeType="1"/>
            </p:cNvSpPr>
            <p:nvPr/>
          </p:nvSpPr>
          <p:spPr bwMode="auto">
            <a:xfrm>
              <a:off x="2302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5" name="Line 15940"/>
            <p:cNvSpPr>
              <a:spLocks noChangeShapeType="1"/>
            </p:cNvSpPr>
            <p:nvPr/>
          </p:nvSpPr>
          <p:spPr bwMode="auto">
            <a:xfrm>
              <a:off x="2638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6" name="Line 15941"/>
            <p:cNvSpPr>
              <a:spLocks noChangeShapeType="1"/>
            </p:cNvSpPr>
            <p:nvPr/>
          </p:nvSpPr>
          <p:spPr bwMode="auto">
            <a:xfrm>
              <a:off x="2974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7" name="Line 15942"/>
            <p:cNvSpPr>
              <a:spLocks noChangeShapeType="1"/>
            </p:cNvSpPr>
            <p:nvPr/>
          </p:nvSpPr>
          <p:spPr bwMode="auto">
            <a:xfrm>
              <a:off x="3314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8" name="Line 15943"/>
            <p:cNvSpPr>
              <a:spLocks noChangeShapeType="1"/>
            </p:cNvSpPr>
            <p:nvPr/>
          </p:nvSpPr>
          <p:spPr bwMode="auto">
            <a:xfrm>
              <a:off x="3649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69" name="Line 15944"/>
            <p:cNvSpPr>
              <a:spLocks noChangeShapeType="1"/>
            </p:cNvSpPr>
            <p:nvPr/>
          </p:nvSpPr>
          <p:spPr bwMode="auto">
            <a:xfrm>
              <a:off x="3986" y="2678"/>
              <a:ext cx="0" cy="3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0" name="Line 15945"/>
            <p:cNvSpPr>
              <a:spLocks noChangeShapeType="1"/>
            </p:cNvSpPr>
            <p:nvPr/>
          </p:nvSpPr>
          <p:spPr bwMode="auto">
            <a:xfrm>
              <a:off x="4320" y="2678"/>
              <a:ext cx="0" cy="39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1" name="Line 15946"/>
            <p:cNvSpPr>
              <a:spLocks noChangeShapeType="1"/>
            </p:cNvSpPr>
            <p:nvPr/>
          </p:nvSpPr>
          <p:spPr bwMode="auto">
            <a:xfrm>
              <a:off x="1296" y="2678"/>
              <a:ext cx="302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2" name="Line 15947"/>
            <p:cNvSpPr>
              <a:spLocks noChangeShapeType="1"/>
            </p:cNvSpPr>
            <p:nvPr/>
          </p:nvSpPr>
          <p:spPr bwMode="auto">
            <a:xfrm>
              <a:off x="1128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3" name="Line 15948"/>
            <p:cNvSpPr>
              <a:spLocks noChangeShapeType="1"/>
            </p:cNvSpPr>
            <p:nvPr/>
          </p:nvSpPr>
          <p:spPr bwMode="auto">
            <a:xfrm flipH="1">
              <a:off x="1464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4" name="Line 15949"/>
            <p:cNvSpPr>
              <a:spLocks noChangeShapeType="1"/>
            </p:cNvSpPr>
            <p:nvPr/>
          </p:nvSpPr>
          <p:spPr bwMode="auto">
            <a:xfrm>
              <a:off x="1464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5" name="Line 15950"/>
            <p:cNvSpPr>
              <a:spLocks noChangeShapeType="1"/>
            </p:cNvSpPr>
            <p:nvPr/>
          </p:nvSpPr>
          <p:spPr bwMode="auto">
            <a:xfrm flipH="1">
              <a:off x="1800" y="2053"/>
              <a:ext cx="337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6" name="Line 15951"/>
            <p:cNvSpPr>
              <a:spLocks noChangeShapeType="1"/>
            </p:cNvSpPr>
            <p:nvPr/>
          </p:nvSpPr>
          <p:spPr bwMode="auto">
            <a:xfrm>
              <a:off x="1800" y="2053"/>
              <a:ext cx="337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7" name="Line 15952"/>
            <p:cNvSpPr>
              <a:spLocks noChangeShapeType="1"/>
            </p:cNvSpPr>
            <p:nvPr/>
          </p:nvSpPr>
          <p:spPr bwMode="auto">
            <a:xfrm flipH="1">
              <a:off x="2137" y="2053"/>
              <a:ext cx="335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8" name="Line 15953"/>
            <p:cNvSpPr>
              <a:spLocks noChangeShapeType="1"/>
            </p:cNvSpPr>
            <p:nvPr/>
          </p:nvSpPr>
          <p:spPr bwMode="auto">
            <a:xfrm>
              <a:off x="2137" y="2053"/>
              <a:ext cx="335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79" name="Line 15954"/>
            <p:cNvSpPr>
              <a:spLocks noChangeShapeType="1"/>
            </p:cNvSpPr>
            <p:nvPr/>
          </p:nvSpPr>
          <p:spPr bwMode="auto">
            <a:xfrm flipH="1">
              <a:off x="2472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0" name="Line 15955"/>
            <p:cNvSpPr>
              <a:spLocks noChangeShapeType="1"/>
            </p:cNvSpPr>
            <p:nvPr/>
          </p:nvSpPr>
          <p:spPr bwMode="auto">
            <a:xfrm>
              <a:off x="2808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1" name="Line 15956"/>
            <p:cNvSpPr>
              <a:spLocks noChangeShapeType="1"/>
            </p:cNvSpPr>
            <p:nvPr/>
          </p:nvSpPr>
          <p:spPr bwMode="auto">
            <a:xfrm flipH="1">
              <a:off x="3144" y="2053"/>
              <a:ext cx="335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2" name="Line 15957"/>
            <p:cNvSpPr>
              <a:spLocks noChangeShapeType="1"/>
            </p:cNvSpPr>
            <p:nvPr/>
          </p:nvSpPr>
          <p:spPr bwMode="auto">
            <a:xfrm>
              <a:off x="2472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3" name="Line 15958"/>
            <p:cNvSpPr>
              <a:spLocks noChangeShapeType="1"/>
            </p:cNvSpPr>
            <p:nvPr/>
          </p:nvSpPr>
          <p:spPr bwMode="auto">
            <a:xfrm flipH="1">
              <a:off x="2808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4" name="Line 15959"/>
            <p:cNvSpPr>
              <a:spLocks noChangeShapeType="1"/>
            </p:cNvSpPr>
            <p:nvPr/>
          </p:nvSpPr>
          <p:spPr bwMode="auto">
            <a:xfrm>
              <a:off x="3144" y="2053"/>
              <a:ext cx="335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5" name="Line 15960"/>
            <p:cNvSpPr>
              <a:spLocks noChangeShapeType="1"/>
            </p:cNvSpPr>
            <p:nvPr/>
          </p:nvSpPr>
          <p:spPr bwMode="auto">
            <a:xfrm flipH="1">
              <a:off x="3479" y="2053"/>
              <a:ext cx="337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6" name="Line 15961"/>
            <p:cNvSpPr>
              <a:spLocks noChangeShapeType="1"/>
            </p:cNvSpPr>
            <p:nvPr/>
          </p:nvSpPr>
          <p:spPr bwMode="auto">
            <a:xfrm>
              <a:off x="3479" y="2053"/>
              <a:ext cx="337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7" name="Line 15962"/>
            <p:cNvSpPr>
              <a:spLocks noChangeShapeType="1"/>
            </p:cNvSpPr>
            <p:nvPr/>
          </p:nvSpPr>
          <p:spPr bwMode="auto">
            <a:xfrm flipH="1">
              <a:off x="3817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8" name="Line 15963"/>
            <p:cNvSpPr>
              <a:spLocks noChangeShapeType="1"/>
            </p:cNvSpPr>
            <p:nvPr/>
          </p:nvSpPr>
          <p:spPr bwMode="auto">
            <a:xfrm>
              <a:off x="3816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89" name="Line 15964"/>
            <p:cNvSpPr>
              <a:spLocks noChangeShapeType="1"/>
            </p:cNvSpPr>
            <p:nvPr/>
          </p:nvSpPr>
          <p:spPr bwMode="auto">
            <a:xfrm flipH="1">
              <a:off x="4152" y="2053"/>
              <a:ext cx="336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BA74550-9767-76EA-67AC-41DF4F0EC11B}"/>
              </a:ext>
            </a:extLst>
          </p:cNvPr>
          <p:cNvSpPr txBox="1"/>
          <p:nvPr/>
        </p:nvSpPr>
        <p:spPr>
          <a:xfrm>
            <a:off x="1403560" y="1628750"/>
            <a:ext cx="2898565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in range (2, 11)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   a(</a:t>
            </a:r>
            <a:r>
              <a:rPr lang="en-US" altLang="ko-KR" dirty="0" err="1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) = b(i-1) + b(i+2)</a:t>
            </a:r>
            <a:endParaRPr lang="ko-KR" altLang="en-US" dirty="0" err="1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60256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</TotalTime>
  <Words>19811</Words>
  <Application>Microsoft Office PowerPoint</Application>
  <PresentationFormat>화면 슬라이드 쇼(4:3)</PresentationFormat>
  <Paragraphs>3854</Paragraphs>
  <Slides>154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154</vt:i4>
      </vt:variant>
    </vt:vector>
  </HeadingPairs>
  <TitlesOfParts>
    <vt:vector size="175" baseType="lpstr">
      <vt:lpstr>Arial Unicode MS</vt:lpstr>
      <vt:lpstr>KoPubDotum Bold</vt:lpstr>
      <vt:lpstr>KoPubDotum Medium</vt:lpstr>
      <vt:lpstr>KoPubDotum Medium</vt:lpstr>
      <vt:lpstr>KoPubWorldDotum Medium</vt:lpstr>
      <vt:lpstr>KoPubWorld돋움체 Medium</vt:lpstr>
      <vt:lpstr>KoPub돋움체 Bold</vt:lpstr>
      <vt:lpstr>굴림체</vt:lpstr>
      <vt:lpstr>맑은 고딕</vt:lpstr>
      <vt:lpstr>Arial</vt:lpstr>
      <vt:lpstr>Calibri</vt:lpstr>
      <vt:lpstr>Cambria Math</vt:lpstr>
      <vt:lpstr>Consolas</vt:lpstr>
      <vt:lpstr>Cordia New</vt:lpstr>
      <vt:lpstr>Courier New</vt:lpstr>
      <vt:lpstr>Symbol</vt:lpstr>
      <vt:lpstr>Tahoma</vt:lpstr>
      <vt:lpstr>Wingdings</vt:lpstr>
      <vt:lpstr>디자인 사용자 지정</vt:lpstr>
      <vt:lpstr>Clip</vt:lpstr>
      <vt:lpstr>수식</vt:lpstr>
      <vt:lpstr>PowerPoint 프레젠테이션</vt:lpstr>
      <vt:lpstr>PowerPoint 프레젠테이션</vt:lpstr>
      <vt:lpstr>PowerPoint 프레젠테이션</vt:lpstr>
      <vt:lpstr>MPI란 무엇인가??</vt:lpstr>
      <vt:lpstr>MPI 프로그래밍 모델</vt:lpstr>
      <vt:lpstr>Parallel Models</vt:lpstr>
      <vt:lpstr>MPI의 역사</vt:lpstr>
      <vt:lpstr>다양한 MPI 라이브러리</vt:lpstr>
      <vt:lpstr>MPI 요소</vt:lpstr>
      <vt:lpstr>MPI 프로그래밍</vt:lpstr>
      <vt:lpstr>mpi4py</vt:lpstr>
      <vt:lpstr>Install mpi4py (I)</vt:lpstr>
      <vt:lpstr>Install mpi4py (II)</vt:lpstr>
      <vt:lpstr>Conda 기타 명령어</vt:lpstr>
      <vt:lpstr>MPI 실행</vt:lpstr>
      <vt:lpstr>MPI_Init and MPI_Finalize</vt:lpstr>
      <vt:lpstr>Lab 1 : “Hello, World” in MPI </vt:lpstr>
      <vt:lpstr>mpirun을 이용한 병렬 실행</vt:lpstr>
      <vt:lpstr>Starting an MPI Program</vt:lpstr>
      <vt:lpstr>MPI 커뮤니케이터</vt:lpstr>
      <vt:lpstr>MPI 커뮤니케이터 – 실제 상황</vt:lpstr>
      <vt:lpstr>Six key functions  Four in mpi4py</vt:lpstr>
      <vt:lpstr>커뮤니케이터 크기와 랭크</vt:lpstr>
      <vt:lpstr>Lab 2 : rank and size</vt:lpstr>
      <vt:lpstr>Example : Starting MPI(I)</vt:lpstr>
      <vt:lpstr>Exercise 1 : Starting MPI (II)</vt:lpstr>
      <vt:lpstr>Exercise 1 : Starting MPI (III)</vt:lpstr>
      <vt:lpstr>Exercise 1 : Starting MPI (IV)</vt:lpstr>
      <vt:lpstr>PowerPoint 프레젠테이션</vt:lpstr>
      <vt:lpstr>MPI의 핵심 : 통신</vt:lpstr>
      <vt:lpstr>현실에서의 물건 전달</vt:lpstr>
      <vt:lpstr>MPI 세계에서의 데이터 전달</vt:lpstr>
      <vt:lpstr>MPI를 이용한 메시지 주고 받기</vt:lpstr>
      <vt:lpstr>MPI Data Types (1/2)</vt:lpstr>
      <vt:lpstr>MPI Data Types (2/2)</vt:lpstr>
      <vt:lpstr>Message envelop</vt:lpstr>
      <vt:lpstr>MPI Send &amp; Recv</vt:lpstr>
      <vt:lpstr>Recv - Status</vt:lpstr>
      <vt:lpstr>Lab 3: Send &amp; Recv</vt:lpstr>
      <vt:lpstr>Synchronous vs Asynchronous comm.</vt:lpstr>
      <vt:lpstr>Communication mode</vt:lpstr>
      <vt:lpstr>Avoiding deadlock (or hung)</vt:lpstr>
      <vt:lpstr>No deadlock</vt:lpstr>
      <vt:lpstr>Unconditional deadlock</vt:lpstr>
      <vt:lpstr>Conditional deadlock</vt:lpstr>
      <vt:lpstr>Lab 4 : deadlock</vt:lpstr>
      <vt:lpstr>Ensuring a Program is Safe (No deadlock) </vt:lpstr>
      <vt:lpstr>대체 함수들</vt:lpstr>
      <vt:lpstr>comm.Sendrecv</vt:lpstr>
      <vt:lpstr>Lab 5: Sendrecv</vt:lpstr>
      <vt:lpstr>Non-blocking communications</vt:lpstr>
      <vt:lpstr>Non-blocking communications</vt:lpstr>
      <vt:lpstr>Lab 6 : Isend &amp; Irecv</vt:lpstr>
      <vt:lpstr>동기 통신 vs. 비동기 통신 요약</vt:lpstr>
      <vt:lpstr>Overlapping non-blocking communication</vt:lpstr>
      <vt:lpstr>Lab 7: Sendrecv with replacement</vt:lpstr>
      <vt:lpstr>Persistent communication</vt:lpstr>
      <vt:lpstr>Lab 8 : Persistent communication</vt:lpstr>
      <vt:lpstr>파이선 general object의 통신 (I)</vt:lpstr>
      <vt:lpstr>파이선 general object의 통신 (II)</vt:lpstr>
      <vt:lpstr>Exercise 1 – Estimating Pi with Monte Carlo method</vt:lpstr>
      <vt:lpstr>Exercise 2</vt:lpstr>
      <vt:lpstr>Exercise 2 – Parallel code</vt:lpstr>
      <vt:lpstr>PowerPoint 프레젠테이션</vt:lpstr>
      <vt:lpstr>집합 통신 (Collective communication)</vt:lpstr>
      <vt:lpstr>Collective communication – schematics </vt:lpstr>
      <vt:lpstr>Lab 9 : Broadcast</vt:lpstr>
      <vt:lpstr>Lab 10: Gather</vt:lpstr>
      <vt:lpstr>Lab 11: Scatter </vt:lpstr>
      <vt:lpstr>Lab 12: Allgather</vt:lpstr>
      <vt:lpstr>Lab 13: Alltoall</vt:lpstr>
      <vt:lpstr>Lab 14: Reduce</vt:lpstr>
      <vt:lpstr>Lab 15: Allreduce</vt:lpstr>
      <vt:lpstr>Lab 16: Scan</vt:lpstr>
      <vt:lpstr>Lab 17: Reduce &amp; scatter</vt:lpstr>
      <vt:lpstr>집합통신의 확장</vt:lpstr>
      <vt:lpstr>Lab 18: Gatherv</vt:lpstr>
      <vt:lpstr>Lab 19: Scatterv</vt:lpstr>
      <vt:lpstr>Lab 20: Allgatherv</vt:lpstr>
      <vt:lpstr>Lab 21: Alltoallv</vt:lpstr>
      <vt:lpstr>Lab 22: Gatherv with replace</vt:lpstr>
      <vt:lpstr>Lab 23: Reduce with replace</vt:lpstr>
      <vt:lpstr>Lab 24: Allreduce with replace</vt:lpstr>
      <vt:lpstr>Lab 25: Reduce with MAXLOC</vt:lpstr>
      <vt:lpstr>Exercise 2 again</vt:lpstr>
      <vt:lpstr>PowerPoint 프레젠테이션</vt:lpstr>
      <vt:lpstr>Loop 병렬화</vt:lpstr>
      <vt:lpstr>Loop parallelization type</vt:lpstr>
      <vt:lpstr>Block distribution – para_range</vt:lpstr>
      <vt:lpstr>Exercise 3 – 수치적분</vt:lpstr>
      <vt:lpstr>Exercise 3 – Serial code</vt:lpstr>
      <vt:lpstr>Exercise 3 – Parallel code</vt:lpstr>
      <vt:lpstr>Exercise 4 – Matrix multiplication</vt:lpstr>
      <vt:lpstr>Exercise 4 – Parallelization with 5 procs.</vt:lpstr>
      <vt:lpstr>Exercise 4 – Parallelization with 5 procs. (cont.)</vt:lpstr>
      <vt:lpstr>Exercise 4 – parallelization with 5 procs.</vt:lpstr>
      <vt:lpstr>Exercise 4 – parallelization with 5 procs. (cont.)</vt:lpstr>
      <vt:lpstr>Exercise – FDM problem (Stencil)</vt:lpstr>
      <vt:lpstr>1D FDM: Compute pattern</vt:lpstr>
      <vt:lpstr>Serial code</vt:lpstr>
      <vt:lpstr>영역분할의 6단계</vt:lpstr>
      <vt:lpstr>Step 1. Break up the domain</vt:lpstr>
      <vt:lpstr>Step 2. Assign blocks to MPI processes one-to-one</vt:lpstr>
      <vt:lpstr>Step 3. Provide a "map" of neighbors to each process</vt:lpstr>
      <vt:lpstr>Step 4. Insert communication subroutine calls</vt:lpstr>
      <vt:lpstr>Step 4. Insert communication subroutine calls</vt:lpstr>
      <vt:lpstr>Step 4. Insert communication subroutine calls</vt:lpstr>
      <vt:lpstr>Step 5. Modify a code so it only updates a single block.</vt:lpstr>
      <vt:lpstr>Step 6. Adjust boundary condition</vt:lpstr>
      <vt:lpstr>Exercise 5 - Parallel implementation (I)</vt:lpstr>
      <vt:lpstr>Exercise 5 - Parallel implementation (II)</vt:lpstr>
      <vt:lpstr>PowerPoint 프레젠테이션</vt:lpstr>
      <vt:lpstr>Problem : 2D FDM </vt:lpstr>
      <vt:lpstr>Model problem</vt:lpstr>
      <vt:lpstr>Exercise 6 - Serial code (I)</vt:lpstr>
      <vt:lpstr>Exercise 6 - Serial code (II)</vt:lpstr>
      <vt:lpstr>Exercise 6 - Serial code (III)</vt:lpstr>
      <vt:lpstr>2D FDM : Row-Wise</vt:lpstr>
      <vt:lpstr>2D FDM : Column-Wise</vt:lpstr>
      <vt:lpstr>Domain decomposition</vt:lpstr>
      <vt:lpstr>Exercise 6 - Parallel code (I)</vt:lpstr>
      <vt:lpstr>Exercise 6 - Parallel code (II)</vt:lpstr>
      <vt:lpstr>Exercise 6 - Parallel code (III)</vt:lpstr>
      <vt:lpstr>Exercise 6 - Parallel code (IV)</vt:lpstr>
      <vt:lpstr>Exercise 6 - Parallel code (V)</vt:lpstr>
      <vt:lpstr>Result plot for serial code</vt:lpstr>
      <vt:lpstr>Result plot for parallel code</vt:lpstr>
      <vt:lpstr>기타 함수들</vt:lpstr>
      <vt:lpstr>Further topics (I) - 영역분할의 두 가지 방법</vt:lpstr>
      <vt:lpstr>Further topics (II) – 다차원 분할</vt:lpstr>
      <vt:lpstr>Further topic (III) – 다차원 FFT</vt:lpstr>
      <vt:lpstr>Further topic (III) – 다차원 FFT (cont.)</vt:lpstr>
      <vt:lpstr>3차원 FFT로의 확장 – 1차원 분해</vt:lpstr>
      <vt:lpstr>3차원 FFT로의 확장 – 2차원 분해</vt:lpstr>
      <vt:lpstr>Exercise 7 – Domain decomposition lower memory</vt:lpstr>
      <vt:lpstr>Ghost cells</vt:lpstr>
      <vt:lpstr>PowerPoint 프레젠테이션</vt:lpstr>
      <vt:lpstr>Parallel file I/O</vt:lpstr>
      <vt:lpstr>Post Reassembly</vt:lpstr>
      <vt:lpstr>Lab 26 : Post reassembly</vt:lpstr>
      <vt:lpstr>Single Task I/O</vt:lpstr>
      <vt:lpstr>Lab 27 : Single task IO</vt:lpstr>
      <vt:lpstr>MPI-I/O</vt:lpstr>
      <vt:lpstr>MPI 파일 입출력 명령어 (I)</vt:lpstr>
      <vt:lpstr>MPI 파일 입출력 명령어 (II)</vt:lpstr>
      <vt:lpstr>Lab 28: Another example of single task IO</vt:lpstr>
      <vt:lpstr>MPI-IO concept</vt:lpstr>
      <vt:lpstr>MPI 파일 입출력 명령어 (III)</vt:lpstr>
      <vt:lpstr>Lab 29 : MPI File IO with view</vt:lpstr>
      <vt:lpstr>Lab 30 : MPI File IO with seek</vt:lpstr>
      <vt:lpstr>MPI 파일 입출력 명령어 (IV)</vt:lpstr>
      <vt:lpstr>Lab 31 : MPI File IO with read/write at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규성</dc:creator>
  <cp:lastModifiedBy>강 지훈</cp:lastModifiedBy>
  <cp:revision>160</cp:revision>
  <dcterms:created xsi:type="dcterms:W3CDTF">2022-12-14T02:40:17Z</dcterms:created>
  <dcterms:modified xsi:type="dcterms:W3CDTF">2023-10-17T09:16:01Z</dcterms:modified>
</cp:coreProperties>
</file>